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25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69C3F-1F07-4F34-824C-3B22E147A6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BEF0-03B4-47AE-AD4F-F4FCCB192ACD}">
      <dgm:prSet phldrT="[Текст]"/>
      <dgm:spPr/>
      <dgm:t>
        <a:bodyPr/>
        <a:lstStyle/>
        <a:p>
          <a:r>
            <a:rPr lang="ru-RU" b="1" dirty="0" smtClean="0"/>
            <a:t>Раньше</a:t>
          </a:r>
          <a:endParaRPr lang="ru-RU" b="1" dirty="0"/>
        </a:p>
      </dgm:t>
    </dgm:pt>
    <dgm:pt modelId="{38C4FC11-0C85-4E56-ABE1-82B5062009B0}" type="parTrans" cxnId="{EAB0F758-8F97-4716-AB74-C40802FA8795}">
      <dgm:prSet/>
      <dgm:spPr/>
      <dgm:t>
        <a:bodyPr/>
        <a:lstStyle/>
        <a:p>
          <a:endParaRPr lang="ru-RU"/>
        </a:p>
      </dgm:t>
    </dgm:pt>
    <dgm:pt modelId="{746D22D7-8338-4FB7-8821-3FCBFC9B9C1B}" type="sibTrans" cxnId="{EAB0F758-8F97-4716-AB74-C40802FA8795}">
      <dgm:prSet/>
      <dgm:spPr/>
      <dgm:t>
        <a:bodyPr/>
        <a:lstStyle/>
        <a:p>
          <a:endParaRPr lang="ru-RU"/>
        </a:p>
      </dgm:t>
    </dgm:pt>
    <dgm:pt modelId="{8B958F8E-C963-49E9-BE5F-AE8D9FDC8A41}">
      <dgm:prSet phldrT="[Текст]"/>
      <dgm:spPr/>
      <dgm:t>
        <a:bodyPr/>
        <a:lstStyle/>
        <a:p>
          <a:r>
            <a:rPr lang="ru-RU" dirty="0" smtClean="0"/>
            <a:t>передача определенных знаний детям</a:t>
          </a:r>
          <a:endParaRPr lang="ru-RU" dirty="0"/>
        </a:p>
      </dgm:t>
    </dgm:pt>
    <dgm:pt modelId="{579974A6-7465-480A-81DE-23EF3EB4E833}" type="parTrans" cxnId="{D4E8A3E0-2F8E-4E8F-A642-C8C6262C68FF}">
      <dgm:prSet/>
      <dgm:spPr/>
      <dgm:t>
        <a:bodyPr/>
        <a:lstStyle/>
        <a:p>
          <a:endParaRPr lang="ru-RU"/>
        </a:p>
      </dgm:t>
    </dgm:pt>
    <dgm:pt modelId="{98035060-A9CD-40A7-86C3-8F082D636BAE}" type="sibTrans" cxnId="{D4E8A3E0-2F8E-4E8F-A642-C8C6262C68FF}">
      <dgm:prSet/>
      <dgm:spPr/>
      <dgm:t>
        <a:bodyPr/>
        <a:lstStyle/>
        <a:p>
          <a:endParaRPr lang="ru-RU"/>
        </a:p>
      </dgm:t>
    </dgm:pt>
    <dgm:pt modelId="{F6E92642-56AC-4E28-A402-AF117738E211}" type="pres">
      <dgm:prSet presAssocID="{33769C3F-1F07-4F34-824C-3B22E147A6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3BB070-E4BA-4A05-A64F-1D20AF3A0A79}" type="pres">
      <dgm:prSet presAssocID="{999ABEF0-03B4-47AE-AD4F-F4FCCB192ACD}" presName="hierRoot1" presStyleCnt="0"/>
      <dgm:spPr/>
    </dgm:pt>
    <dgm:pt modelId="{4366EC78-5D07-4068-8E7A-F7098BF92C8D}" type="pres">
      <dgm:prSet presAssocID="{999ABEF0-03B4-47AE-AD4F-F4FCCB192ACD}" presName="composite" presStyleCnt="0"/>
      <dgm:spPr/>
    </dgm:pt>
    <dgm:pt modelId="{585CC023-6EA9-4EDD-92B8-73396DF23BF8}" type="pres">
      <dgm:prSet presAssocID="{999ABEF0-03B4-47AE-AD4F-F4FCCB192ACD}" presName="background" presStyleLbl="node0" presStyleIdx="0" presStyleCnt="1"/>
      <dgm:spPr/>
    </dgm:pt>
    <dgm:pt modelId="{9FBD7686-52EC-49AE-9A6C-D7AF967AE163}" type="pres">
      <dgm:prSet presAssocID="{999ABEF0-03B4-47AE-AD4F-F4FCCB192ACD}" presName="text" presStyleLbl="fgAcc0" presStyleIdx="0" presStyleCnt="1">
        <dgm:presLayoutVars>
          <dgm:chPref val="3"/>
        </dgm:presLayoutVars>
      </dgm:prSet>
      <dgm:spPr/>
    </dgm:pt>
    <dgm:pt modelId="{2EFB83AA-8729-4185-B0DB-2765CD3EB6CD}" type="pres">
      <dgm:prSet presAssocID="{999ABEF0-03B4-47AE-AD4F-F4FCCB192ACD}" presName="hierChild2" presStyleCnt="0"/>
      <dgm:spPr/>
    </dgm:pt>
    <dgm:pt modelId="{3DFD6C73-2F91-4967-A862-C22BC189BE3D}" type="pres">
      <dgm:prSet presAssocID="{579974A6-7465-480A-81DE-23EF3EB4E833}" presName="Name10" presStyleLbl="parChTrans1D2" presStyleIdx="0" presStyleCnt="1"/>
      <dgm:spPr/>
    </dgm:pt>
    <dgm:pt modelId="{90E01A95-44E0-45C9-81C1-812A05BF9C4B}" type="pres">
      <dgm:prSet presAssocID="{8B958F8E-C963-49E9-BE5F-AE8D9FDC8A41}" presName="hierRoot2" presStyleCnt="0"/>
      <dgm:spPr/>
    </dgm:pt>
    <dgm:pt modelId="{CB384C3A-FB16-4233-B5B9-F42BA7EB6661}" type="pres">
      <dgm:prSet presAssocID="{8B958F8E-C963-49E9-BE5F-AE8D9FDC8A41}" presName="composite2" presStyleCnt="0"/>
      <dgm:spPr/>
    </dgm:pt>
    <dgm:pt modelId="{D7D9B96D-33EC-4FD0-AC7E-E43DA8DF2947}" type="pres">
      <dgm:prSet presAssocID="{8B958F8E-C963-49E9-BE5F-AE8D9FDC8A41}" presName="background2" presStyleLbl="node2" presStyleIdx="0" presStyleCnt="1"/>
      <dgm:spPr/>
    </dgm:pt>
    <dgm:pt modelId="{AB506370-B0C4-4E18-8C37-3B4E325F67D4}" type="pres">
      <dgm:prSet presAssocID="{8B958F8E-C963-49E9-BE5F-AE8D9FDC8A4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6960F-79AB-4ADA-9825-19164BC1699D}" type="pres">
      <dgm:prSet presAssocID="{8B958F8E-C963-49E9-BE5F-AE8D9FDC8A41}" presName="hierChild3" presStyleCnt="0"/>
      <dgm:spPr/>
    </dgm:pt>
  </dgm:ptLst>
  <dgm:cxnLst>
    <dgm:cxn modelId="{5C6C14CF-60E0-49A3-8B07-523FBA8459F5}" type="presOf" srcId="{579974A6-7465-480A-81DE-23EF3EB4E833}" destId="{3DFD6C73-2F91-4967-A862-C22BC189BE3D}" srcOrd="0" destOrd="0" presId="urn:microsoft.com/office/officeart/2005/8/layout/hierarchy1"/>
    <dgm:cxn modelId="{EAB0F758-8F97-4716-AB74-C40802FA8795}" srcId="{33769C3F-1F07-4F34-824C-3B22E147A640}" destId="{999ABEF0-03B4-47AE-AD4F-F4FCCB192ACD}" srcOrd="0" destOrd="0" parTransId="{38C4FC11-0C85-4E56-ABE1-82B5062009B0}" sibTransId="{746D22D7-8338-4FB7-8821-3FCBFC9B9C1B}"/>
    <dgm:cxn modelId="{A0342722-90AB-45F9-BCBD-67230AE8EFFD}" type="presOf" srcId="{8B958F8E-C963-49E9-BE5F-AE8D9FDC8A41}" destId="{AB506370-B0C4-4E18-8C37-3B4E325F67D4}" srcOrd="0" destOrd="0" presId="urn:microsoft.com/office/officeart/2005/8/layout/hierarchy1"/>
    <dgm:cxn modelId="{D9B71D26-BE25-46A4-ABD7-67D2BFC920D2}" type="presOf" srcId="{33769C3F-1F07-4F34-824C-3B22E147A640}" destId="{F6E92642-56AC-4E28-A402-AF117738E211}" srcOrd="0" destOrd="0" presId="urn:microsoft.com/office/officeart/2005/8/layout/hierarchy1"/>
    <dgm:cxn modelId="{D4E8A3E0-2F8E-4E8F-A642-C8C6262C68FF}" srcId="{999ABEF0-03B4-47AE-AD4F-F4FCCB192ACD}" destId="{8B958F8E-C963-49E9-BE5F-AE8D9FDC8A41}" srcOrd="0" destOrd="0" parTransId="{579974A6-7465-480A-81DE-23EF3EB4E833}" sibTransId="{98035060-A9CD-40A7-86C3-8F082D636BAE}"/>
    <dgm:cxn modelId="{79372902-D9B4-47FE-9245-7E31C1D80461}" type="presOf" srcId="{999ABEF0-03B4-47AE-AD4F-F4FCCB192ACD}" destId="{9FBD7686-52EC-49AE-9A6C-D7AF967AE163}" srcOrd="0" destOrd="0" presId="urn:microsoft.com/office/officeart/2005/8/layout/hierarchy1"/>
    <dgm:cxn modelId="{6C26CCB8-540B-4C11-897A-6CDED5DF4E77}" type="presParOf" srcId="{F6E92642-56AC-4E28-A402-AF117738E211}" destId="{3F3BB070-E4BA-4A05-A64F-1D20AF3A0A79}" srcOrd="0" destOrd="0" presId="urn:microsoft.com/office/officeart/2005/8/layout/hierarchy1"/>
    <dgm:cxn modelId="{863C34CD-DCC1-4DB0-A6EB-5B7C416B1EFC}" type="presParOf" srcId="{3F3BB070-E4BA-4A05-A64F-1D20AF3A0A79}" destId="{4366EC78-5D07-4068-8E7A-F7098BF92C8D}" srcOrd="0" destOrd="0" presId="urn:microsoft.com/office/officeart/2005/8/layout/hierarchy1"/>
    <dgm:cxn modelId="{BB30EDAF-07DB-437F-B769-5532B54EA1E7}" type="presParOf" srcId="{4366EC78-5D07-4068-8E7A-F7098BF92C8D}" destId="{585CC023-6EA9-4EDD-92B8-73396DF23BF8}" srcOrd="0" destOrd="0" presId="urn:microsoft.com/office/officeart/2005/8/layout/hierarchy1"/>
    <dgm:cxn modelId="{1AF8E5F4-0788-43B7-9497-364C561FEC7E}" type="presParOf" srcId="{4366EC78-5D07-4068-8E7A-F7098BF92C8D}" destId="{9FBD7686-52EC-49AE-9A6C-D7AF967AE163}" srcOrd="1" destOrd="0" presId="urn:microsoft.com/office/officeart/2005/8/layout/hierarchy1"/>
    <dgm:cxn modelId="{DF776697-EB77-46F5-9D2B-261E714EAB16}" type="presParOf" srcId="{3F3BB070-E4BA-4A05-A64F-1D20AF3A0A79}" destId="{2EFB83AA-8729-4185-B0DB-2765CD3EB6CD}" srcOrd="1" destOrd="0" presId="urn:microsoft.com/office/officeart/2005/8/layout/hierarchy1"/>
    <dgm:cxn modelId="{3D52DE6A-462A-4F21-A8A4-45441DCF2EF5}" type="presParOf" srcId="{2EFB83AA-8729-4185-B0DB-2765CD3EB6CD}" destId="{3DFD6C73-2F91-4967-A862-C22BC189BE3D}" srcOrd="0" destOrd="0" presId="urn:microsoft.com/office/officeart/2005/8/layout/hierarchy1"/>
    <dgm:cxn modelId="{28291FE0-E89F-4849-BAB1-276160D360D3}" type="presParOf" srcId="{2EFB83AA-8729-4185-B0DB-2765CD3EB6CD}" destId="{90E01A95-44E0-45C9-81C1-812A05BF9C4B}" srcOrd="1" destOrd="0" presId="urn:microsoft.com/office/officeart/2005/8/layout/hierarchy1"/>
    <dgm:cxn modelId="{3B851C76-19E8-4B3F-8F57-14E3F0A0EDB6}" type="presParOf" srcId="{90E01A95-44E0-45C9-81C1-812A05BF9C4B}" destId="{CB384C3A-FB16-4233-B5B9-F42BA7EB6661}" srcOrd="0" destOrd="0" presId="urn:microsoft.com/office/officeart/2005/8/layout/hierarchy1"/>
    <dgm:cxn modelId="{1D2EEA37-4F0D-44E0-908F-5E2DDCACA619}" type="presParOf" srcId="{CB384C3A-FB16-4233-B5B9-F42BA7EB6661}" destId="{D7D9B96D-33EC-4FD0-AC7E-E43DA8DF2947}" srcOrd="0" destOrd="0" presId="urn:microsoft.com/office/officeart/2005/8/layout/hierarchy1"/>
    <dgm:cxn modelId="{1841445C-2EBF-4DC8-A3D6-12AA10B733FB}" type="presParOf" srcId="{CB384C3A-FB16-4233-B5B9-F42BA7EB6661}" destId="{AB506370-B0C4-4E18-8C37-3B4E325F67D4}" srcOrd="1" destOrd="0" presId="urn:microsoft.com/office/officeart/2005/8/layout/hierarchy1"/>
    <dgm:cxn modelId="{D4ED59C8-59F7-4B42-86B2-4B45B7F54BE2}" type="presParOf" srcId="{90E01A95-44E0-45C9-81C1-812A05BF9C4B}" destId="{0126960F-79AB-4ADA-9825-19164BC169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69C3F-1F07-4F34-824C-3B22E147A6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BEF0-03B4-47AE-AD4F-F4FCCB192ACD}">
      <dgm:prSet phldrT="[Текст]"/>
      <dgm:spPr/>
      <dgm:t>
        <a:bodyPr/>
        <a:lstStyle/>
        <a:p>
          <a:r>
            <a:rPr lang="ru-RU" b="1" dirty="0" smtClean="0"/>
            <a:t>ФГОС</a:t>
          </a:r>
          <a:endParaRPr lang="ru-RU" b="1" dirty="0"/>
        </a:p>
      </dgm:t>
    </dgm:pt>
    <dgm:pt modelId="{38C4FC11-0C85-4E56-ABE1-82B5062009B0}" type="parTrans" cxnId="{EAB0F758-8F97-4716-AB74-C40802FA8795}">
      <dgm:prSet/>
      <dgm:spPr/>
      <dgm:t>
        <a:bodyPr/>
        <a:lstStyle/>
        <a:p>
          <a:endParaRPr lang="ru-RU"/>
        </a:p>
      </dgm:t>
    </dgm:pt>
    <dgm:pt modelId="{746D22D7-8338-4FB7-8821-3FCBFC9B9C1B}" type="sibTrans" cxnId="{EAB0F758-8F97-4716-AB74-C40802FA8795}">
      <dgm:prSet/>
      <dgm:spPr/>
      <dgm:t>
        <a:bodyPr/>
        <a:lstStyle/>
        <a:p>
          <a:endParaRPr lang="ru-RU"/>
        </a:p>
      </dgm:t>
    </dgm:pt>
    <dgm:pt modelId="{8B958F8E-C963-49E9-BE5F-AE8D9FDC8A41}">
      <dgm:prSet phldrT="[Текст]"/>
      <dgm:spPr/>
      <dgm:t>
        <a:bodyPr/>
        <a:lstStyle/>
        <a:p>
          <a:r>
            <a:rPr lang="ru-RU" dirty="0" smtClean="0"/>
            <a:t>занимательное дело детей, деятельность, в ходе которой дети получают знания</a:t>
          </a:r>
          <a:endParaRPr lang="ru-RU" dirty="0"/>
        </a:p>
      </dgm:t>
    </dgm:pt>
    <dgm:pt modelId="{579974A6-7465-480A-81DE-23EF3EB4E833}" type="parTrans" cxnId="{D4E8A3E0-2F8E-4E8F-A642-C8C6262C68FF}">
      <dgm:prSet/>
      <dgm:spPr/>
      <dgm:t>
        <a:bodyPr/>
        <a:lstStyle/>
        <a:p>
          <a:endParaRPr lang="ru-RU"/>
        </a:p>
      </dgm:t>
    </dgm:pt>
    <dgm:pt modelId="{98035060-A9CD-40A7-86C3-8F082D636BAE}" type="sibTrans" cxnId="{D4E8A3E0-2F8E-4E8F-A642-C8C6262C68FF}">
      <dgm:prSet/>
      <dgm:spPr/>
      <dgm:t>
        <a:bodyPr/>
        <a:lstStyle/>
        <a:p>
          <a:endParaRPr lang="ru-RU"/>
        </a:p>
      </dgm:t>
    </dgm:pt>
    <dgm:pt modelId="{F6E92642-56AC-4E28-A402-AF117738E211}" type="pres">
      <dgm:prSet presAssocID="{33769C3F-1F07-4F34-824C-3B22E147A6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3BB070-E4BA-4A05-A64F-1D20AF3A0A79}" type="pres">
      <dgm:prSet presAssocID="{999ABEF0-03B4-47AE-AD4F-F4FCCB192ACD}" presName="hierRoot1" presStyleCnt="0"/>
      <dgm:spPr/>
    </dgm:pt>
    <dgm:pt modelId="{4366EC78-5D07-4068-8E7A-F7098BF92C8D}" type="pres">
      <dgm:prSet presAssocID="{999ABEF0-03B4-47AE-AD4F-F4FCCB192ACD}" presName="composite" presStyleCnt="0"/>
      <dgm:spPr/>
    </dgm:pt>
    <dgm:pt modelId="{585CC023-6EA9-4EDD-92B8-73396DF23BF8}" type="pres">
      <dgm:prSet presAssocID="{999ABEF0-03B4-47AE-AD4F-F4FCCB192ACD}" presName="background" presStyleLbl="node0" presStyleIdx="0" presStyleCnt="1"/>
      <dgm:spPr/>
    </dgm:pt>
    <dgm:pt modelId="{9FBD7686-52EC-49AE-9A6C-D7AF967AE163}" type="pres">
      <dgm:prSet presAssocID="{999ABEF0-03B4-47AE-AD4F-F4FCCB192ACD}" presName="text" presStyleLbl="fgAcc0" presStyleIdx="0" presStyleCnt="1">
        <dgm:presLayoutVars>
          <dgm:chPref val="3"/>
        </dgm:presLayoutVars>
      </dgm:prSet>
      <dgm:spPr/>
    </dgm:pt>
    <dgm:pt modelId="{2EFB83AA-8729-4185-B0DB-2765CD3EB6CD}" type="pres">
      <dgm:prSet presAssocID="{999ABEF0-03B4-47AE-AD4F-F4FCCB192ACD}" presName="hierChild2" presStyleCnt="0"/>
      <dgm:spPr/>
    </dgm:pt>
    <dgm:pt modelId="{3DFD6C73-2F91-4967-A862-C22BC189BE3D}" type="pres">
      <dgm:prSet presAssocID="{579974A6-7465-480A-81DE-23EF3EB4E833}" presName="Name10" presStyleLbl="parChTrans1D2" presStyleIdx="0" presStyleCnt="1"/>
      <dgm:spPr/>
    </dgm:pt>
    <dgm:pt modelId="{90E01A95-44E0-45C9-81C1-812A05BF9C4B}" type="pres">
      <dgm:prSet presAssocID="{8B958F8E-C963-49E9-BE5F-AE8D9FDC8A41}" presName="hierRoot2" presStyleCnt="0"/>
      <dgm:spPr/>
    </dgm:pt>
    <dgm:pt modelId="{CB384C3A-FB16-4233-B5B9-F42BA7EB6661}" type="pres">
      <dgm:prSet presAssocID="{8B958F8E-C963-49E9-BE5F-AE8D9FDC8A41}" presName="composite2" presStyleCnt="0"/>
      <dgm:spPr/>
    </dgm:pt>
    <dgm:pt modelId="{D7D9B96D-33EC-4FD0-AC7E-E43DA8DF2947}" type="pres">
      <dgm:prSet presAssocID="{8B958F8E-C963-49E9-BE5F-AE8D9FDC8A41}" presName="background2" presStyleLbl="node2" presStyleIdx="0" presStyleCnt="1"/>
      <dgm:spPr/>
    </dgm:pt>
    <dgm:pt modelId="{AB506370-B0C4-4E18-8C37-3B4E325F67D4}" type="pres">
      <dgm:prSet presAssocID="{8B958F8E-C963-49E9-BE5F-AE8D9FDC8A4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6960F-79AB-4ADA-9825-19164BC1699D}" type="pres">
      <dgm:prSet presAssocID="{8B958F8E-C963-49E9-BE5F-AE8D9FDC8A41}" presName="hierChild3" presStyleCnt="0"/>
      <dgm:spPr/>
    </dgm:pt>
  </dgm:ptLst>
  <dgm:cxnLst>
    <dgm:cxn modelId="{EA19A4F7-8B82-4276-8F46-645BA4849A6B}" type="presOf" srcId="{999ABEF0-03B4-47AE-AD4F-F4FCCB192ACD}" destId="{9FBD7686-52EC-49AE-9A6C-D7AF967AE163}" srcOrd="0" destOrd="0" presId="urn:microsoft.com/office/officeart/2005/8/layout/hierarchy1"/>
    <dgm:cxn modelId="{C1CEE3E5-0F3D-4A4C-AA05-908314ED23C3}" type="presOf" srcId="{8B958F8E-C963-49E9-BE5F-AE8D9FDC8A41}" destId="{AB506370-B0C4-4E18-8C37-3B4E325F67D4}" srcOrd="0" destOrd="0" presId="urn:microsoft.com/office/officeart/2005/8/layout/hierarchy1"/>
    <dgm:cxn modelId="{EAB0F758-8F97-4716-AB74-C40802FA8795}" srcId="{33769C3F-1F07-4F34-824C-3B22E147A640}" destId="{999ABEF0-03B4-47AE-AD4F-F4FCCB192ACD}" srcOrd="0" destOrd="0" parTransId="{38C4FC11-0C85-4E56-ABE1-82B5062009B0}" sibTransId="{746D22D7-8338-4FB7-8821-3FCBFC9B9C1B}"/>
    <dgm:cxn modelId="{3F32CCEF-40CB-44C6-9EC9-11A7AEBA4C7A}" type="presOf" srcId="{579974A6-7465-480A-81DE-23EF3EB4E833}" destId="{3DFD6C73-2F91-4967-A862-C22BC189BE3D}" srcOrd="0" destOrd="0" presId="urn:microsoft.com/office/officeart/2005/8/layout/hierarchy1"/>
    <dgm:cxn modelId="{D4E8A3E0-2F8E-4E8F-A642-C8C6262C68FF}" srcId="{999ABEF0-03B4-47AE-AD4F-F4FCCB192ACD}" destId="{8B958F8E-C963-49E9-BE5F-AE8D9FDC8A41}" srcOrd="0" destOrd="0" parTransId="{579974A6-7465-480A-81DE-23EF3EB4E833}" sibTransId="{98035060-A9CD-40A7-86C3-8F082D636BAE}"/>
    <dgm:cxn modelId="{9A826697-0671-460F-A48A-7D7C895275A5}" type="presOf" srcId="{33769C3F-1F07-4F34-824C-3B22E147A640}" destId="{F6E92642-56AC-4E28-A402-AF117738E211}" srcOrd="0" destOrd="0" presId="urn:microsoft.com/office/officeart/2005/8/layout/hierarchy1"/>
    <dgm:cxn modelId="{1EFF0416-89DD-42BC-852C-C6D898C8A0D4}" type="presParOf" srcId="{F6E92642-56AC-4E28-A402-AF117738E211}" destId="{3F3BB070-E4BA-4A05-A64F-1D20AF3A0A79}" srcOrd="0" destOrd="0" presId="urn:microsoft.com/office/officeart/2005/8/layout/hierarchy1"/>
    <dgm:cxn modelId="{C753B85D-943F-40F5-AA7A-16F285A4B544}" type="presParOf" srcId="{3F3BB070-E4BA-4A05-A64F-1D20AF3A0A79}" destId="{4366EC78-5D07-4068-8E7A-F7098BF92C8D}" srcOrd="0" destOrd="0" presId="urn:microsoft.com/office/officeart/2005/8/layout/hierarchy1"/>
    <dgm:cxn modelId="{B4360320-8257-4EBC-AF83-BCE060367152}" type="presParOf" srcId="{4366EC78-5D07-4068-8E7A-F7098BF92C8D}" destId="{585CC023-6EA9-4EDD-92B8-73396DF23BF8}" srcOrd="0" destOrd="0" presId="urn:microsoft.com/office/officeart/2005/8/layout/hierarchy1"/>
    <dgm:cxn modelId="{6483B5AA-9CB0-4171-99EE-1099D0127042}" type="presParOf" srcId="{4366EC78-5D07-4068-8E7A-F7098BF92C8D}" destId="{9FBD7686-52EC-49AE-9A6C-D7AF967AE163}" srcOrd="1" destOrd="0" presId="urn:microsoft.com/office/officeart/2005/8/layout/hierarchy1"/>
    <dgm:cxn modelId="{EE664D9C-2A9F-422D-83D7-BDE935A53656}" type="presParOf" srcId="{3F3BB070-E4BA-4A05-A64F-1D20AF3A0A79}" destId="{2EFB83AA-8729-4185-B0DB-2765CD3EB6CD}" srcOrd="1" destOrd="0" presId="urn:microsoft.com/office/officeart/2005/8/layout/hierarchy1"/>
    <dgm:cxn modelId="{BB0354AC-E320-4DC0-9C69-20A9FB27DD34}" type="presParOf" srcId="{2EFB83AA-8729-4185-B0DB-2765CD3EB6CD}" destId="{3DFD6C73-2F91-4967-A862-C22BC189BE3D}" srcOrd="0" destOrd="0" presId="urn:microsoft.com/office/officeart/2005/8/layout/hierarchy1"/>
    <dgm:cxn modelId="{22EC6F12-F9BE-4076-B442-A7426ADD3CBE}" type="presParOf" srcId="{2EFB83AA-8729-4185-B0DB-2765CD3EB6CD}" destId="{90E01A95-44E0-45C9-81C1-812A05BF9C4B}" srcOrd="1" destOrd="0" presId="urn:microsoft.com/office/officeart/2005/8/layout/hierarchy1"/>
    <dgm:cxn modelId="{02B4F4B7-E0AD-4D86-8252-E25BCAE65831}" type="presParOf" srcId="{90E01A95-44E0-45C9-81C1-812A05BF9C4B}" destId="{CB384C3A-FB16-4233-B5B9-F42BA7EB6661}" srcOrd="0" destOrd="0" presId="urn:microsoft.com/office/officeart/2005/8/layout/hierarchy1"/>
    <dgm:cxn modelId="{A77F8BE1-76CD-4196-B306-FDCE473BE136}" type="presParOf" srcId="{CB384C3A-FB16-4233-B5B9-F42BA7EB6661}" destId="{D7D9B96D-33EC-4FD0-AC7E-E43DA8DF2947}" srcOrd="0" destOrd="0" presId="urn:microsoft.com/office/officeart/2005/8/layout/hierarchy1"/>
    <dgm:cxn modelId="{F7F84E6F-8D72-4494-8FCF-E68D4474FB8D}" type="presParOf" srcId="{CB384C3A-FB16-4233-B5B9-F42BA7EB6661}" destId="{AB506370-B0C4-4E18-8C37-3B4E325F67D4}" srcOrd="1" destOrd="0" presId="urn:microsoft.com/office/officeart/2005/8/layout/hierarchy1"/>
    <dgm:cxn modelId="{D617B4F0-156C-4F99-A5F8-71D88FAB4564}" type="presParOf" srcId="{90E01A95-44E0-45C9-81C1-812A05BF9C4B}" destId="{0126960F-79AB-4ADA-9825-19164BC169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69C3F-1F07-4F34-824C-3B22E147A6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BEF0-03B4-47AE-AD4F-F4FCCB192ACD}">
      <dgm:prSet phldrT="[Текст]"/>
      <dgm:spPr/>
      <dgm:t>
        <a:bodyPr/>
        <a:lstStyle/>
        <a:p>
          <a:r>
            <a:rPr lang="ru-RU" b="1" dirty="0" smtClean="0"/>
            <a:t>Раньше</a:t>
          </a:r>
          <a:endParaRPr lang="ru-RU" b="1" dirty="0"/>
        </a:p>
      </dgm:t>
    </dgm:pt>
    <dgm:pt modelId="{38C4FC11-0C85-4E56-ABE1-82B5062009B0}" type="parTrans" cxnId="{EAB0F758-8F97-4716-AB74-C40802FA8795}">
      <dgm:prSet/>
      <dgm:spPr/>
      <dgm:t>
        <a:bodyPr/>
        <a:lstStyle/>
        <a:p>
          <a:endParaRPr lang="ru-RU"/>
        </a:p>
      </dgm:t>
    </dgm:pt>
    <dgm:pt modelId="{746D22D7-8338-4FB7-8821-3FCBFC9B9C1B}" type="sibTrans" cxnId="{EAB0F758-8F97-4716-AB74-C40802FA8795}">
      <dgm:prSet/>
      <dgm:spPr/>
      <dgm:t>
        <a:bodyPr/>
        <a:lstStyle/>
        <a:p>
          <a:endParaRPr lang="ru-RU"/>
        </a:p>
      </dgm:t>
    </dgm:pt>
    <dgm:pt modelId="{8B958F8E-C963-49E9-BE5F-AE8D9FDC8A41}">
      <dgm:prSet phldrT="[Текст]"/>
      <dgm:spPr/>
      <dgm:t>
        <a:bodyPr/>
        <a:lstStyle/>
        <a:p>
          <a:r>
            <a:rPr lang="ru-RU" dirty="0" smtClean="0"/>
            <a:t>руководство взрослого</a:t>
          </a:r>
          <a:endParaRPr lang="ru-RU" dirty="0"/>
        </a:p>
      </dgm:t>
    </dgm:pt>
    <dgm:pt modelId="{579974A6-7465-480A-81DE-23EF3EB4E833}" type="parTrans" cxnId="{D4E8A3E0-2F8E-4E8F-A642-C8C6262C68FF}">
      <dgm:prSet/>
      <dgm:spPr/>
      <dgm:t>
        <a:bodyPr/>
        <a:lstStyle/>
        <a:p>
          <a:endParaRPr lang="ru-RU"/>
        </a:p>
      </dgm:t>
    </dgm:pt>
    <dgm:pt modelId="{98035060-A9CD-40A7-86C3-8F082D636BAE}" type="sibTrans" cxnId="{D4E8A3E0-2F8E-4E8F-A642-C8C6262C68FF}">
      <dgm:prSet/>
      <dgm:spPr/>
      <dgm:t>
        <a:bodyPr/>
        <a:lstStyle/>
        <a:p>
          <a:endParaRPr lang="ru-RU"/>
        </a:p>
      </dgm:t>
    </dgm:pt>
    <dgm:pt modelId="{010F6FD0-1F32-4585-95E3-AD86B1382684}">
      <dgm:prSet phldrT="[Текст]"/>
      <dgm:spPr/>
      <dgm:t>
        <a:bodyPr/>
        <a:lstStyle/>
        <a:p>
          <a:r>
            <a:rPr lang="ru-RU" dirty="0" smtClean="0"/>
            <a:t>«Над» детьми</a:t>
          </a:r>
          <a:endParaRPr lang="ru-RU" dirty="0"/>
        </a:p>
      </dgm:t>
    </dgm:pt>
    <dgm:pt modelId="{1C9F7610-DAE1-4301-8092-D00E68CA2875}" type="parTrans" cxnId="{ABB4BF14-5C18-489C-8AF0-D078DBE76BA3}">
      <dgm:prSet/>
      <dgm:spPr/>
      <dgm:t>
        <a:bodyPr/>
        <a:lstStyle/>
        <a:p>
          <a:endParaRPr lang="ru-RU"/>
        </a:p>
      </dgm:t>
    </dgm:pt>
    <dgm:pt modelId="{A13BAF2D-F2E7-4EF8-98BD-AD64FA3047DB}" type="sibTrans" cxnId="{ABB4BF14-5C18-489C-8AF0-D078DBE76BA3}">
      <dgm:prSet/>
      <dgm:spPr/>
      <dgm:t>
        <a:bodyPr/>
        <a:lstStyle/>
        <a:p>
          <a:endParaRPr lang="ru-RU"/>
        </a:p>
      </dgm:t>
    </dgm:pt>
    <dgm:pt modelId="{F6E92642-56AC-4E28-A402-AF117738E211}" type="pres">
      <dgm:prSet presAssocID="{33769C3F-1F07-4F34-824C-3B22E147A6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3BB070-E4BA-4A05-A64F-1D20AF3A0A79}" type="pres">
      <dgm:prSet presAssocID="{999ABEF0-03B4-47AE-AD4F-F4FCCB192ACD}" presName="hierRoot1" presStyleCnt="0"/>
      <dgm:spPr/>
    </dgm:pt>
    <dgm:pt modelId="{4366EC78-5D07-4068-8E7A-F7098BF92C8D}" type="pres">
      <dgm:prSet presAssocID="{999ABEF0-03B4-47AE-AD4F-F4FCCB192ACD}" presName="composite" presStyleCnt="0"/>
      <dgm:spPr/>
    </dgm:pt>
    <dgm:pt modelId="{585CC023-6EA9-4EDD-92B8-73396DF23BF8}" type="pres">
      <dgm:prSet presAssocID="{999ABEF0-03B4-47AE-AD4F-F4FCCB192ACD}" presName="background" presStyleLbl="node0" presStyleIdx="0" presStyleCnt="1"/>
      <dgm:spPr/>
    </dgm:pt>
    <dgm:pt modelId="{9FBD7686-52EC-49AE-9A6C-D7AF967AE163}" type="pres">
      <dgm:prSet presAssocID="{999ABEF0-03B4-47AE-AD4F-F4FCCB192ACD}" presName="text" presStyleLbl="fgAcc0" presStyleIdx="0" presStyleCnt="1">
        <dgm:presLayoutVars>
          <dgm:chPref val="3"/>
        </dgm:presLayoutVars>
      </dgm:prSet>
      <dgm:spPr/>
    </dgm:pt>
    <dgm:pt modelId="{2EFB83AA-8729-4185-B0DB-2765CD3EB6CD}" type="pres">
      <dgm:prSet presAssocID="{999ABEF0-03B4-47AE-AD4F-F4FCCB192ACD}" presName="hierChild2" presStyleCnt="0"/>
      <dgm:spPr/>
    </dgm:pt>
    <dgm:pt modelId="{3DFD6C73-2F91-4967-A862-C22BC189BE3D}" type="pres">
      <dgm:prSet presAssocID="{579974A6-7465-480A-81DE-23EF3EB4E833}" presName="Name10" presStyleLbl="parChTrans1D2" presStyleIdx="0" presStyleCnt="2"/>
      <dgm:spPr/>
    </dgm:pt>
    <dgm:pt modelId="{90E01A95-44E0-45C9-81C1-812A05BF9C4B}" type="pres">
      <dgm:prSet presAssocID="{8B958F8E-C963-49E9-BE5F-AE8D9FDC8A41}" presName="hierRoot2" presStyleCnt="0"/>
      <dgm:spPr/>
    </dgm:pt>
    <dgm:pt modelId="{CB384C3A-FB16-4233-B5B9-F42BA7EB6661}" type="pres">
      <dgm:prSet presAssocID="{8B958F8E-C963-49E9-BE5F-AE8D9FDC8A41}" presName="composite2" presStyleCnt="0"/>
      <dgm:spPr/>
    </dgm:pt>
    <dgm:pt modelId="{D7D9B96D-33EC-4FD0-AC7E-E43DA8DF2947}" type="pres">
      <dgm:prSet presAssocID="{8B958F8E-C963-49E9-BE5F-AE8D9FDC8A41}" presName="background2" presStyleLbl="node2" presStyleIdx="0" presStyleCnt="2"/>
      <dgm:spPr/>
    </dgm:pt>
    <dgm:pt modelId="{AB506370-B0C4-4E18-8C37-3B4E325F67D4}" type="pres">
      <dgm:prSet presAssocID="{8B958F8E-C963-49E9-BE5F-AE8D9FDC8A4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6960F-79AB-4ADA-9825-19164BC1699D}" type="pres">
      <dgm:prSet presAssocID="{8B958F8E-C963-49E9-BE5F-AE8D9FDC8A41}" presName="hierChild3" presStyleCnt="0"/>
      <dgm:spPr/>
    </dgm:pt>
    <dgm:pt modelId="{2FA07172-9A4F-44F2-AB7E-40417BBBA9F7}" type="pres">
      <dgm:prSet presAssocID="{1C9F7610-DAE1-4301-8092-D00E68CA2875}" presName="Name10" presStyleLbl="parChTrans1D2" presStyleIdx="1" presStyleCnt="2"/>
      <dgm:spPr/>
    </dgm:pt>
    <dgm:pt modelId="{840AD269-AB64-4C04-91AC-0DF8D7C3DDC8}" type="pres">
      <dgm:prSet presAssocID="{010F6FD0-1F32-4585-95E3-AD86B1382684}" presName="hierRoot2" presStyleCnt="0"/>
      <dgm:spPr/>
    </dgm:pt>
    <dgm:pt modelId="{D0D9F8BB-E8EA-4F01-A7C3-8AB7EB39388A}" type="pres">
      <dgm:prSet presAssocID="{010F6FD0-1F32-4585-95E3-AD86B1382684}" presName="composite2" presStyleCnt="0"/>
      <dgm:spPr/>
    </dgm:pt>
    <dgm:pt modelId="{A2D76088-2B82-48BA-8A11-1FB5CEA32E4F}" type="pres">
      <dgm:prSet presAssocID="{010F6FD0-1F32-4585-95E3-AD86B1382684}" presName="background2" presStyleLbl="node2" presStyleIdx="1" presStyleCnt="2"/>
      <dgm:spPr/>
    </dgm:pt>
    <dgm:pt modelId="{19F69279-5B49-423D-AE82-4B31E0D948FB}" type="pres">
      <dgm:prSet presAssocID="{010F6FD0-1F32-4585-95E3-AD86B138268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8CEE8-7190-4422-96FD-7FD237CB1757}" type="pres">
      <dgm:prSet presAssocID="{010F6FD0-1F32-4585-95E3-AD86B1382684}" presName="hierChild3" presStyleCnt="0"/>
      <dgm:spPr/>
    </dgm:pt>
  </dgm:ptLst>
  <dgm:cxnLst>
    <dgm:cxn modelId="{EAB0F758-8F97-4716-AB74-C40802FA8795}" srcId="{33769C3F-1F07-4F34-824C-3B22E147A640}" destId="{999ABEF0-03B4-47AE-AD4F-F4FCCB192ACD}" srcOrd="0" destOrd="0" parTransId="{38C4FC11-0C85-4E56-ABE1-82B5062009B0}" sibTransId="{746D22D7-8338-4FB7-8821-3FCBFC9B9C1B}"/>
    <dgm:cxn modelId="{D4E8A3E0-2F8E-4E8F-A642-C8C6262C68FF}" srcId="{999ABEF0-03B4-47AE-AD4F-F4FCCB192ACD}" destId="{8B958F8E-C963-49E9-BE5F-AE8D9FDC8A41}" srcOrd="0" destOrd="0" parTransId="{579974A6-7465-480A-81DE-23EF3EB4E833}" sibTransId="{98035060-A9CD-40A7-86C3-8F082D636BAE}"/>
    <dgm:cxn modelId="{64087C4F-E4E7-4BE3-90CC-1A76113DB991}" type="presOf" srcId="{999ABEF0-03B4-47AE-AD4F-F4FCCB192ACD}" destId="{9FBD7686-52EC-49AE-9A6C-D7AF967AE163}" srcOrd="0" destOrd="0" presId="urn:microsoft.com/office/officeart/2005/8/layout/hierarchy1"/>
    <dgm:cxn modelId="{11B93CFB-D23D-4FDE-92F3-25D2B7CD4919}" type="presOf" srcId="{579974A6-7465-480A-81DE-23EF3EB4E833}" destId="{3DFD6C73-2F91-4967-A862-C22BC189BE3D}" srcOrd="0" destOrd="0" presId="urn:microsoft.com/office/officeart/2005/8/layout/hierarchy1"/>
    <dgm:cxn modelId="{1E1AB156-8632-484D-B995-FA8081AB7463}" type="presOf" srcId="{010F6FD0-1F32-4585-95E3-AD86B1382684}" destId="{19F69279-5B49-423D-AE82-4B31E0D948FB}" srcOrd="0" destOrd="0" presId="urn:microsoft.com/office/officeart/2005/8/layout/hierarchy1"/>
    <dgm:cxn modelId="{B1C7544B-F5EE-41B6-85E4-0ECC4334D3AD}" type="presOf" srcId="{33769C3F-1F07-4F34-824C-3B22E147A640}" destId="{F6E92642-56AC-4E28-A402-AF117738E211}" srcOrd="0" destOrd="0" presId="urn:microsoft.com/office/officeart/2005/8/layout/hierarchy1"/>
    <dgm:cxn modelId="{29DEEB46-F492-4B7A-8F6C-4035939338D2}" type="presOf" srcId="{8B958F8E-C963-49E9-BE5F-AE8D9FDC8A41}" destId="{AB506370-B0C4-4E18-8C37-3B4E325F67D4}" srcOrd="0" destOrd="0" presId="urn:microsoft.com/office/officeart/2005/8/layout/hierarchy1"/>
    <dgm:cxn modelId="{BD8FBD39-D5CE-4DA0-9597-6C637D684F16}" type="presOf" srcId="{1C9F7610-DAE1-4301-8092-D00E68CA2875}" destId="{2FA07172-9A4F-44F2-AB7E-40417BBBA9F7}" srcOrd="0" destOrd="0" presId="urn:microsoft.com/office/officeart/2005/8/layout/hierarchy1"/>
    <dgm:cxn modelId="{ABB4BF14-5C18-489C-8AF0-D078DBE76BA3}" srcId="{999ABEF0-03B4-47AE-AD4F-F4FCCB192ACD}" destId="{010F6FD0-1F32-4585-95E3-AD86B1382684}" srcOrd="1" destOrd="0" parTransId="{1C9F7610-DAE1-4301-8092-D00E68CA2875}" sibTransId="{A13BAF2D-F2E7-4EF8-98BD-AD64FA3047DB}"/>
    <dgm:cxn modelId="{A3D32BF5-7856-4B2C-9670-83930CD6E3D6}" type="presParOf" srcId="{F6E92642-56AC-4E28-A402-AF117738E211}" destId="{3F3BB070-E4BA-4A05-A64F-1D20AF3A0A79}" srcOrd="0" destOrd="0" presId="urn:microsoft.com/office/officeart/2005/8/layout/hierarchy1"/>
    <dgm:cxn modelId="{622178F6-DE12-425D-8C5B-77D667AA7AD7}" type="presParOf" srcId="{3F3BB070-E4BA-4A05-A64F-1D20AF3A0A79}" destId="{4366EC78-5D07-4068-8E7A-F7098BF92C8D}" srcOrd="0" destOrd="0" presId="urn:microsoft.com/office/officeart/2005/8/layout/hierarchy1"/>
    <dgm:cxn modelId="{15506A79-32CC-46DA-9F42-20A3C4C2D4DA}" type="presParOf" srcId="{4366EC78-5D07-4068-8E7A-F7098BF92C8D}" destId="{585CC023-6EA9-4EDD-92B8-73396DF23BF8}" srcOrd="0" destOrd="0" presId="urn:microsoft.com/office/officeart/2005/8/layout/hierarchy1"/>
    <dgm:cxn modelId="{5F1F0B1D-D5BB-40FD-8C3F-9BEE2038B18B}" type="presParOf" srcId="{4366EC78-5D07-4068-8E7A-F7098BF92C8D}" destId="{9FBD7686-52EC-49AE-9A6C-D7AF967AE163}" srcOrd="1" destOrd="0" presId="urn:microsoft.com/office/officeart/2005/8/layout/hierarchy1"/>
    <dgm:cxn modelId="{4841E1C1-DDC3-44DC-B19D-EDEA36B144D7}" type="presParOf" srcId="{3F3BB070-E4BA-4A05-A64F-1D20AF3A0A79}" destId="{2EFB83AA-8729-4185-B0DB-2765CD3EB6CD}" srcOrd="1" destOrd="0" presId="urn:microsoft.com/office/officeart/2005/8/layout/hierarchy1"/>
    <dgm:cxn modelId="{9F391B04-D23A-4AD6-8AA3-A6E4F1FF3852}" type="presParOf" srcId="{2EFB83AA-8729-4185-B0DB-2765CD3EB6CD}" destId="{3DFD6C73-2F91-4967-A862-C22BC189BE3D}" srcOrd="0" destOrd="0" presId="urn:microsoft.com/office/officeart/2005/8/layout/hierarchy1"/>
    <dgm:cxn modelId="{98D44354-E917-459E-BC2D-09CB2F1AB37F}" type="presParOf" srcId="{2EFB83AA-8729-4185-B0DB-2765CD3EB6CD}" destId="{90E01A95-44E0-45C9-81C1-812A05BF9C4B}" srcOrd="1" destOrd="0" presId="urn:microsoft.com/office/officeart/2005/8/layout/hierarchy1"/>
    <dgm:cxn modelId="{F6170B29-69BF-43E9-A1F4-B70710E62E86}" type="presParOf" srcId="{90E01A95-44E0-45C9-81C1-812A05BF9C4B}" destId="{CB384C3A-FB16-4233-B5B9-F42BA7EB6661}" srcOrd="0" destOrd="0" presId="urn:microsoft.com/office/officeart/2005/8/layout/hierarchy1"/>
    <dgm:cxn modelId="{AC95AD49-B3D3-4208-BF8F-789D24CAFC30}" type="presParOf" srcId="{CB384C3A-FB16-4233-B5B9-F42BA7EB6661}" destId="{D7D9B96D-33EC-4FD0-AC7E-E43DA8DF2947}" srcOrd="0" destOrd="0" presId="urn:microsoft.com/office/officeart/2005/8/layout/hierarchy1"/>
    <dgm:cxn modelId="{70E67F47-2C91-4EBB-8DA7-DF8CF89A685D}" type="presParOf" srcId="{CB384C3A-FB16-4233-B5B9-F42BA7EB6661}" destId="{AB506370-B0C4-4E18-8C37-3B4E325F67D4}" srcOrd="1" destOrd="0" presId="urn:microsoft.com/office/officeart/2005/8/layout/hierarchy1"/>
    <dgm:cxn modelId="{B933262F-51D9-4A0F-917A-0ABD6E90D7F8}" type="presParOf" srcId="{90E01A95-44E0-45C9-81C1-812A05BF9C4B}" destId="{0126960F-79AB-4ADA-9825-19164BC1699D}" srcOrd="1" destOrd="0" presId="urn:microsoft.com/office/officeart/2005/8/layout/hierarchy1"/>
    <dgm:cxn modelId="{F03D716C-C49F-4CF7-8E6D-DACE237D372A}" type="presParOf" srcId="{2EFB83AA-8729-4185-B0DB-2765CD3EB6CD}" destId="{2FA07172-9A4F-44F2-AB7E-40417BBBA9F7}" srcOrd="2" destOrd="0" presId="urn:microsoft.com/office/officeart/2005/8/layout/hierarchy1"/>
    <dgm:cxn modelId="{9353C252-D826-4ADE-9186-1A88EDA7C690}" type="presParOf" srcId="{2EFB83AA-8729-4185-B0DB-2765CD3EB6CD}" destId="{840AD269-AB64-4C04-91AC-0DF8D7C3DDC8}" srcOrd="3" destOrd="0" presId="urn:microsoft.com/office/officeart/2005/8/layout/hierarchy1"/>
    <dgm:cxn modelId="{0FF79904-73E5-4852-83E0-8E153F3E3520}" type="presParOf" srcId="{840AD269-AB64-4C04-91AC-0DF8D7C3DDC8}" destId="{D0D9F8BB-E8EA-4F01-A7C3-8AB7EB39388A}" srcOrd="0" destOrd="0" presId="urn:microsoft.com/office/officeart/2005/8/layout/hierarchy1"/>
    <dgm:cxn modelId="{F4D5DE25-D190-4F6B-A043-8616BD1005CF}" type="presParOf" srcId="{D0D9F8BB-E8EA-4F01-A7C3-8AB7EB39388A}" destId="{A2D76088-2B82-48BA-8A11-1FB5CEA32E4F}" srcOrd="0" destOrd="0" presId="urn:microsoft.com/office/officeart/2005/8/layout/hierarchy1"/>
    <dgm:cxn modelId="{64822018-A2D0-48DB-9A75-AC9CA1089EE7}" type="presParOf" srcId="{D0D9F8BB-E8EA-4F01-A7C3-8AB7EB39388A}" destId="{19F69279-5B49-423D-AE82-4B31E0D948FB}" srcOrd="1" destOrd="0" presId="urn:microsoft.com/office/officeart/2005/8/layout/hierarchy1"/>
    <dgm:cxn modelId="{E5894557-2031-4FCF-B7C5-504BE1B25500}" type="presParOf" srcId="{840AD269-AB64-4C04-91AC-0DF8D7C3DDC8}" destId="{41D8CEE8-7190-4422-96FD-7FD237CB17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69C3F-1F07-4F34-824C-3B22E147A6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BEF0-03B4-47AE-AD4F-F4FCCB192ACD}">
      <dgm:prSet phldrT="[Текст]"/>
      <dgm:spPr/>
      <dgm:t>
        <a:bodyPr/>
        <a:lstStyle/>
        <a:p>
          <a:r>
            <a:rPr lang="ru-RU" b="1" dirty="0" smtClean="0"/>
            <a:t>ФГОС</a:t>
          </a:r>
          <a:endParaRPr lang="ru-RU" b="1" dirty="0"/>
        </a:p>
      </dgm:t>
    </dgm:pt>
    <dgm:pt modelId="{38C4FC11-0C85-4E56-ABE1-82B5062009B0}" type="parTrans" cxnId="{EAB0F758-8F97-4716-AB74-C40802FA8795}">
      <dgm:prSet/>
      <dgm:spPr/>
      <dgm:t>
        <a:bodyPr/>
        <a:lstStyle/>
        <a:p>
          <a:endParaRPr lang="ru-RU"/>
        </a:p>
      </dgm:t>
    </dgm:pt>
    <dgm:pt modelId="{746D22D7-8338-4FB7-8821-3FCBFC9B9C1B}" type="sibTrans" cxnId="{EAB0F758-8F97-4716-AB74-C40802FA8795}">
      <dgm:prSet/>
      <dgm:spPr/>
      <dgm:t>
        <a:bodyPr/>
        <a:lstStyle/>
        <a:p>
          <a:endParaRPr lang="ru-RU"/>
        </a:p>
      </dgm:t>
    </dgm:pt>
    <dgm:pt modelId="{8B958F8E-C963-49E9-BE5F-AE8D9FDC8A41}">
      <dgm:prSet phldrT="[Текст]"/>
      <dgm:spPr/>
      <dgm:t>
        <a:bodyPr/>
        <a:lstStyle/>
        <a:p>
          <a:r>
            <a:rPr lang="ru-RU" dirty="0" smtClean="0"/>
            <a:t>совместная (партнерская) деятельность взрослого и ребенка</a:t>
          </a:r>
          <a:endParaRPr lang="ru-RU" dirty="0"/>
        </a:p>
      </dgm:t>
    </dgm:pt>
    <dgm:pt modelId="{579974A6-7465-480A-81DE-23EF3EB4E833}" type="parTrans" cxnId="{D4E8A3E0-2F8E-4E8F-A642-C8C6262C68FF}">
      <dgm:prSet/>
      <dgm:spPr/>
      <dgm:t>
        <a:bodyPr/>
        <a:lstStyle/>
        <a:p>
          <a:endParaRPr lang="ru-RU"/>
        </a:p>
      </dgm:t>
    </dgm:pt>
    <dgm:pt modelId="{98035060-A9CD-40A7-86C3-8F082D636BAE}" type="sibTrans" cxnId="{D4E8A3E0-2F8E-4E8F-A642-C8C6262C68FF}">
      <dgm:prSet/>
      <dgm:spPr/>
      <dgm:t>
        <a:bodyPr/>
        <a:lstStyle/>
        <a:p>
          <a:endParaRPr lang="ru-RU"/>
        </a:p>
      </dgm:t>
    </dgm:pt>
    <dgm:pt modelId="{EC823F74-1403-46DB-AA1C-29C544524E7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«Рядом» </a:t>
          </a:r>
        </a:p>
        <a:p>
          <a:pPr>
            <a:lnSpc>
              <a:spcPct val="100000"/>
            </a:lnSpc>
          </a:pPr>
          <a:r>
            <a:rPr lang="ru-RU" sz="1600" dirty="0" smtClean="0"/>
            <a:t>с детьми</a:t>
          </a:r>
          <a:endParaRPr lang="ru-RU" sz="1600" dirty="0"/>
        </a:p>
      </dgm:t>
    </dgm:pt>
    <dgm:pt modelId="{A3B1210D-74B8-4364-99E4-19C28740EAE2}" type="parTrans" cxnId="{D6C822B0-82DC-4FDE-A790-D123E6B6190C}">
      <dgm:prSet/>
      <dgm:spPr/>
      <dgm:t>
        <a:bodyPr/>
        <a:lstStyle/>
        <a:p>
          <a:endParaRPr lang="ru-RU"/>
        </a:p>
      </dgm:t>
    </dgm:pt>
    <dgm:pt modelId="{102A5A34-F017-45AD-8C2E-7C0066A94F7E}" type="sibTrans" cxnId="{D6C822B0-82DC-4FDE-A790-D123E6B6190C}">
      <dgm:prSet/>
      <dgm:spPr/>
      <dgm:t>
        <a:bodyPr/>
        <a:lstStyle/>
        <a:p>
          <a:endParaRPr lang="ru-RU"/>
        </a:p>
      </dgm:t>
    </dgm:pt>
    <dgm:pt modelId="{F6E92642-56AC-4E28-A402-AF117738E211}" type="pres">
      <dgm:prSet presAssocID="{33769C3F-1F07-4F34-824C-3B22E147A6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3BB070-E4BA-4A05-A64F-1D20AF3A0A79}" type="pres">
      <dgm:prSet presAssocID="{999ABEF0-03B4-47AE-AD4F-F4FCCB192ACD}" presName="hierRoot1" presStyleCnt="0"/>
      <dgm:spPr/>
    </dgm:pt>
    <dgm:pt modelId="{4366EC78-5D07-4068-8E7A-F7098BF92C8D}" type="pres">
      <dgm:prSet presAssocID="{999ABEF0-03B4-47AE-AD4F-F4FCCB192ACD}" presName="composite" presStyleCnt="0"/>
      <dgm:spPr/>
    </dgm:pt>
    <dgm:pt modelId="{585CC023-6EA9-4EDD-92B8-73396DF23BF8}" type="pres">
      <dgm:prSet presAssocID="{999ABEF0-03B4-47AE-AD4F-F4FCCB192ACD}" presName="background" presStyleLbl="node0" presStyleIdx="0" presStyleCnt="1"/>
      <dgm:spPr/>
    </dgm:pt>
    <dgm:pt modelId="{9FBD7686-52EC-49AE-9A6C-D7AF967AE163}" type="pres">
      <dgm:prSet presAssocID="{999ABEF0-03B4-47AE-AD4F-F4FCCB192ACD}" presName="text" presStyleLbl="fgAcc0" presStyleIdx="0" presStyleCnt="1">
        <dgm:presLayoutVars>
          <dgm:chPref val="3"/>
        </dgm:presLayoutVars>
      </dgm:prSet>
      <dgm:spPr/>
    </dgm:pt>
    <dgm:pt modelId="{2EFB83AA-8729-4185-B0DB-2765CD3EB6CD}" type="pres">
      <dgm:prSet presAssocID="{999ABEF0-03B4-47AE-AD4F-F4FCCB192ACD}" presName="hierChild2" presStyleCnt="0"/>
      <dgm:spPr/>
    </dgm:pt>
    <dgm:pt modelId="{3DFD6C73-2F91-4967-A862-C22BC189BE3D}" type="pres">
      <dgm:prSet presAssocID="{579974A6-7465-480A-81DE-23EF3EB4E833}" presName="Name10" presStyleLbl="parChTrans1D2" presStyleIdx="0" presStyleCnt="2"/>
      <dgm:spPr/>
    </dgm:pt>
    <dgm:pt modelId="{90E01A95-44E0-45C9-81C1-812A05BF9C4B}" type="pres">
      <dgm:prSet presAssocID="{8B958F8E-C963-49E9-BE5F-AE8D9FDC8A41}" presName="hierRoot2" presStyleCnt="0"/>
      <dgm:spPr/>
    </dgm:pt>
    <dgm:pt modelId="{CB384C3A-FB16-4233-B5B9-F42BA7EB6661}" type="pres">
      <dgm:prSet presAssocID="{8B958F8E-C963-49E9-BE5F-AE8D9FDC8A41}" presName="composite2" presStyleCnt="0"/>
      <dgm:spPr/>
    </dgm:pt>
    <dgm:pt modelId="{D7D9B96D-33EC-4FD0-AC7E-E43DA8DF2947}" type="pres">
      <dgm:prSet presAssocID="{8B958F8E-C963-49E9-BE5F-AE8D9FDC8A41}" presName="background2" presStyleLbl="node2" presStyleIdx="0" presStyleCnt="2"/>
      <dgm:spPr/>
    </dgm:pt>
    <dgm:pt modelId="{AB506370-B0C4-4E18-8C37-3B4E325F67D4}" type="pres">
      <dgm:prSet presAssocID="{8B958F8E-C963-49E9-BE5F-AE8D9FDC8A4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6960F-79AB-4ADA-9825-19164BC1699D}" type="pres">
      <dgm:prSet presAssocID="{8B958F8E-C963-49E9-BE5F-AE8D9FDC8A41}" presName="hierChild3" presStyleCnt="0"/>
      <dgm:spPr/>
    </dgm:pt>
    <dgm:pt modelId="{AEDF85C2-E8B2-44D7-990A-05BD5701A147}" type="pres">
      <dgm:prSet presAssocID="{A3B1210D-74B8-4364-99E4-19C28740EAE2}" presName="Name10" presStyleLbl="parChTrans1D2" presStyleIdx="1" presStyleCnt="2"/>
      <dgm:spPr/>
    </dgm:pt>
    <dgm:pt modelId="{419E6126-5B3F-41C2-984A-2A12F15E1E19}" type="pres">
      <dgm:prSet presAssocID="{EC823F74-1403-46DB-AA1C-29C544524E7B}" presName="hierRoot2" presStyleCnt="0"/>
      <dgm:spPr/>
    </dgm:pt>
    <dgm:pt modelId="{AF39C211-0B73-4074-85E2-E405B860F594}" type="pres">
      <dgm:prSet presAssocID="{EC823F74-1403-46DB-AA1C-29C544524E7B}" presName="composite2" presStyleCnt="0"/>
      <dgm:spPr/>
    </dgm:pt>
    <dgm:pt modelId="{4FD0ECF4-D91E-4398-A7CE-0D1CA26C06C4}" type="pres">
      <dgm:prSet presAssocID="{EC823F74-1403-46DB-AA1C-29C544524E7B}" presName="background2" presStyleLbl="node2" presStyleIdx="1" presStyleCnt="2"/>
      <dgm:spPr/>
    </dgm:pt>
    <dgm:pt modelId="{457E936B-799E-456A-897E-617F0AEA7941}" type="pres">
      <dgm:prSet presAssocID="{EC823F74-1403-46DB-AA1C-29C544524E7B}" presName="text2" presStyleLbl="fgAcc2" presStyleIdx="1" presStyleCnt="2">
        <dgm:presLayoutVars>
          <dgm:chPref val="3"/>
        </dgm:presLayoutVars>
      </dgm:prSet>
      <dgm:spPr/>
    </dgm:pt>
    <dgm:pt modelId="{C389A7B3-4F76-4655-9EE9-B779D1C5FABC}" type="pres">
      <dgm:prSet presAssocID="{EC823F74-1403-46DB-AA1C-29C544524E7B}" presName="hierChild3" presStyleCnt="0"/>
      <dgm:spPr/>
    </dgm:pt>
  </dgm:ptLst>
  <dgm:cxnLst>
    <dgm:cxn modelId="{9833DB76-7124-49F8-AB41-7D197C1E6CAB}" type="presOf" srcId="{A3B1210D-74B8-4364-99E4-19C28740EAE2}" destId="{AEDF85C2-E8B2-44D7-990A-05BD5701A147}" srcOrd="0" destOrd="0" presId="urn:microsoft.com/office/officeart/2005/8/layout/hierarchy1"/>
    <dgm:cxn modelId="{BE2E7772-4B35-41F4-97F3-5CDA1BE7EAD5}" type="presOf" srcId="{999ABEF0-03B4-47AE-AD4F-F4FCCB192ACD}" destId="{9FBD7686-52EC-49AE-9A6C-D7AF967AE163}" srcOrd="0" destOrd="0" presId="urn:microsoft.com/office/officeart/2005/8/layout/hierarchy1"/>
    <dgm:cxn modelId="{D6C822B0-82DC-4FDE-A790-D123E6B6190C}" srcId="{999ABEF0-03B4-47AE-AD4F-F4FCCB192ACD}" destId="{EC823F74-1403-46DB-AA1C-29C544524E7B}" srcOrd="1" destOrd="0" parTransId="{A3B1210D-74B8-4364-99E4-19C28740EAE2}" sibTransId="{102A5A34-F017-45AD-8C2E-7C0066A94F7E}"/>
    <dgm:cxn modelId="{1A8C87EB-808E-41FF-901E-CDE15AF82351}" type="presOf" srcId="{8B958F8E-C963-49E9-BE5F-AE8D9FDC8A41}" destId="{AB506370-B0C4-4E18-8C37-3B4E325F67D4}" srcOrd="0" destOrd="0" presId="urn:microsoft.com/office/officeart/2005/8/layout/hierarchy1"/>
    <dgm:cxn modelId="{EAB0F758-8F97-4716-AB74-C40802FA8795}" srcId="{33769C3F-1F07-4F34-824C-3B22E147A640}" destId="{999ABEF0-03B4-47AE-AD4F-F4FCCB192ACD}" srcOrd="0" destOrd="0" parTransId="{38C4FC11-0C85-4E56-ABE1-82B5062009B0}" sibTransId="{746D22D7-8338-4FB7-8821-3FCBFC9B9C1B}"/>
    <dgm:cxn modelId="{F45A660A-19D8-4288-A484-E7E99907D065}" type="presOf" srcId="{579974A6-7465-480A-81DE-23EF3EB4E833}" destId="{3DFD6C73-2F91-4967-A862-C22BC189BE3D}" srcOrd="0" destOrd="0" presId="urn:microsoft.com/office/officeart/2005/8/layout/hierarchy1"/>
    <dgm:cxn modelId="{FC225102-97CE-4EE4-8F32-49D50EA8AE78}" type="presOf" srcId="{EC823F74-1403-46DB-AA1C-29C544524E7B}" destId="{457E936B-799E-456A-897E-617F0AEA7941}" srcOrd="0" destOrd="0" presId="urn:microsoft.com/office/officeart/2005/8/layout/hierarchy1"/>
    <dgm:cxn modelId="{D4E8A3E0-2F8E-4E8F-A642-C8C6262C68FF}" srcId="{999ABEF0-03B4-47AE-AD4F-F4FCCB192ACD}" destId="{8B958F8E-C963-49E9-BE5F-AE8D9FDC8A41}" srcOrd="0" destOrd="0" parTransId="{579974A6-7465-480A-81DE-23EF3EB4E833}" sibTransId="{98035060-A9CD-40A7-86C3-8F082D636BAE}"/>
    <dgm:cxn modelId="{830D7A22-B88F-4594-B714-693F44D2EB09}" type="presOf" srcId="{33769C3F-1F07-4F34-824C-3B22E147A640}" destId="{F6E92642-56AC-4E28-A402-AF117738E211}" srcOrd="0" destOrd="0" presId="urn:microsoft.com/office/officeart/2005/8/layout/hierarchy1"/>
    <dgm:cxn modelId="{5492725A-BF1B-460A-8707-2568BEDCA5E5}" type="presParOf" srcId="{F6E92642-56AC-4E28-A402-AF117738E211}" destId="{3F3BB070-E4BA-4A05-A64F-1D20AF3A0A79}" srcOrd="0" destOrd="0" presId="urn:microsoft.com/office/officeart/2005/8/layout/hierarchy1"/>
    <dgm:cxn modelId="{338DAFA4-CFBE-45C7-BAF8-206BD3F78E54}" type="presParOf" srcId="{3F3BB070-E4BA-4A05-A64F-1D20AF3A0A79}" destId="{4366EC78-5D07-4068-8E7A-F7098BF92C8D}" srcOrd="0" destOrd="0" presId="urn:microsoft.com/office/officeart/2005/8/layout/hierarchy1"/>
    <dgm:cxn modelId="{A32F56A3-7067-4E1E-BB05-AE70906763F0}" type="presParOf" srcId="{4366EC78-5D07-4068-8E7A-F7098BF92C8D}" destId="{585CC023-6EA9-4EDD-92B8-73396DF23BF8}" srcOrd="0" destOrd="0" presId="urn:microsoft.com/office/officeart/2005/8/layout/hierarchy1"/>
    <dgm:cxn modelId="{92AA30E5-3FA0-4A7F-98F9-33171BA857A1}" type="presParOf" srcId="{4366EC78-5D07-4068-8E7A-F7098BF92C8D}" destId="{9FBD7686-52EC-49AE-9A6C-D7AF967AE163}" srcOrd="1" destOrd="0" presId="urn:microsoft.com/office/officeart/2005/8/layout/hierarchy1"/>
    <dgm:cxn modelId="{DE00F95F-740A-4DFF-BA1C-E181E0C10BD8}" type="presParOf" srcId="{3F3BB070-E4BA-4A05-A64F-1D20AF3A0A79}" destId="{2EFB83AA-8729-4185-B0DB-2765CD3EB6CD}" srcOrd="1" destOrd="0" presId="urn:microsoft.com/office/officeart/2005/8/layout/hierarchy1"/>
    <dgm:cxn modelId="{E5003818-94F5-4E03-85A9-86D49E09E981}" type="presParOf" srcId="{2EFB83AA-8729-4185-B0DB-2765CD3EB6CD}" destId="{3DFD6C73-2F91-4967-A862-C22BC189BE3D}" srcOrd="0" destOrd="0" presId="urn:microsoft.com/office/officeart/2005/8/layout/hierarchy1"/>
    <dgm:cxn modelId="{2E42566D-2014-46D5-A1EC-62A1BFDBE962}" type="presParOf" srcId="{2EFB83AA-8729-4185-B0DB-2765CD3EB6CD}" destId="{90E01A95-44E0-45C9-81C1-812A05BF9C4B}" srcOrd="1" destOrd="0" presId="urn:microsoft.com/office/officeart/2005/8/layout/hierarchy1"/>
    <dgm:cxn modelId="{488E4F96-7A1A-44FE-9DC8-01E336E12CFC}" type="presParOf" srcId="{90E01A95-44E0-45C9-81C1-812A05BF9C4B}" destId="{CB384C3A-FB16-4233-B5B9-F42BA7EB6661}" srcOrd="0" destOrd="0" presId="urn:microsoft.com/office/officeart/2005/8/layout/hierarchy1"/>
    <dgm:cxn modelId="{5977FA0D-74E8-4B0C-8673-F3F6D0BBB853}" type="presParOf" srcId="{CB384C3A-FB16-4233-B5B9-F42BA7EB6661}" destId="{D7D9B96D-33EC-4FD0-AC7E-E43DA8DF2947}" srcOrd="0" destOrd="0" presId="urn:microsoft.com/office/officeart/2005/8/layout/hierarchy1"/>
    <dgm:cxn modelId="{A7854494-B3CB-4192-B0BA-1352E7175CF3}" type="presParOf" srcId="{CB384C3A-FB16-4233-B5B9-F42BA7EB6661}" destId="{AB506370-B0C4-4E18-8C37-3B4E325F67D4}" srcOrd="1" destOrd="0" presId="urn:microsoft.com/office/officeart/2005/8/layout/hierarchy1"/>
    <dgm:cxn modelId="{9B75A00B-592D-4BEF-A9D5-BD6ECD939A66}" type="presParOf" srcId="{90E01A95-44E0-45C9-81C1-812A05BF9C4B}" destId="{0126960F-79AB-4ADA-9825-19164BC1699D}" srcOrd="1" destOrd="0" presId="urn:microsoft.com/office/officeart/2005/8/layout/hierarchy1"/>
    <dgm:cxn modelId="{94F144AC-C20C-49D6-A90E-22E2F92A140C}" type="presParOf" srcId="{2EFB83AA-8729-4185-B0DB-2765CD3EB6CD}" destId="{AEDF85C2-E8B2-44D7-990A-05BD5701A147}" srcOrd="2" destOrd="0" presId="urn:microsoft.com/office/officeart/2005/8/layout/hierarchy1"/>
    <dgm:cxn modelId="{3215B2B3-4671-43EC-941E-1FF03CDA1B22}" type="presParOf" srcId="{2EFB83AA-8729-4185-B0DB-2765CD3EB6CD}" destId="{419E6126-5B3F-41C2-984A-2A12F15E1E19}" srcOrd="3" destOrd="0" presId="urn:microsoft.com/office/officeart/2005/8/layout/hierarchy1"/>
    <dgm:cxn modelId="{7C45695B-ED06-4404-B25B-D2C7ADF4DCCD}" type="presParOf" srcId="{419E6126-5B3F-41C2-984A-2A12F15E1E19}" destId="{AF39C211-0B73-4074-85E2-E405B860F594}" srcOrd="0" destOrd="0" presId="urn:microsoft.com/office/officeart/2005/8/layout/hierarchy1"/>
    <dgm:cxn modelId="{1452B099-C3C3-47FD-A521-0441A3ECF762}" type="presParOf" srcId="{AF39C211-0B73-4074-85E2-E405B860F594}" destId="{4FD0ECF4-D91E-4398-A7CE-0D1CA26C06C4}" srcOrd="0" destOrd="0" presId="urn:microsoft.com/office/officeart/2005/8/layout/hierarchy1"/>
    <dgm:cxn modelId="{B1736D6F-45EE-4CCE-AF24-4F3C3FED0AEE}" type="presParOf" srcId="{AF39C211-0B73-4074-85E2-E405B860F594}" destId="{457E936B-799E-456A-897E-617F0AEA7941}" srcOrd="1" destOrd="0" presId="urn:microsoft.com/office/officeart/2005/8/layout/hierarchy1"/>
    <dgm:cxn modelId="{B1223EF1-8CA8-40CD-9945-0213899665E8}" type="presParOf" srcId="{419E6126-5B3F-41C2-984A-2A12F15E1E19}" destId="{C389A7B3-4F76-4655-9EE9-B779D1C5FA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6C73-2F91-4967-A862-C22BC189BE3D}">
      <dsp:nvSpPr>
        <dsp:cNvPr id="0" name=""/>
        <dsp:cNvSpPr/>
      </dsp:nvSpPr>
      <dsp:spPr>
        <a:xfrm>
          <a:off x="1602583" y="1549171"/>
          <a:ext cx="91440" cy="708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5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C023-6EA9-4EDD-92B8-73396DF23BF8}">
      <dsp:nvSpPr>
        <dsp:cNvPr id="0" name=""/>
        <dsp:cNvSpPr/>
      </dsp:nvSpPr>
      <dsp:spPr>
        <a:xfrm>
          <a:off x="430234" y="2223"/>
          <a:ext cx="2436137" cy="154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D7686-52EC-49AE-9A6C-D7AF967AE163}">
      <dsp:nvSpPr>
        <dsp:cNvPr id="0" name=""/>
        <dsp:cNvSpPr/>
      </dsp:nvSpPr>
      <dsp:spPr>
        <a:xfrm>
          <a:off x="700916" y="259371"/>
          <a:ext cx="2436137" cy="1546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Раньше</a:t>
          </a:r>
          <a:endParaRPr lang="ru-RU" sz="2300" b="1" kern="1200" dirty="0"/>
        </a:p>
      </dsp:txBody>
      <dsp:txXfrm>
        <a:off x="746225" y="304680"/>
        <a:ext cx="2345519" cy="1456329"/>
      </dsp:txXfrm>
    </dsp:sp>
    <dsp:sp modelId="{D7D9B96D-33EC-4FD0-AC7E-E43DA8DF2947}">
      <dsp:nvSpPr>
        <dsp:cNvPr id="0" name=""/>
        <dsp:cNvSpPr/>
      </dsp:nvSpPr>
      <dsp:spPr>
        <a:xfrm>
          <a:off x="430234" y="2257681"/>
          <a:ext cx="2436137" cy="154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6370-B0C4-4E18-8C37-3B4E325F67D4}">
      <dsp:nvSpPr>
        <dsp:cNvPr id="0" name=""/>
        <dsp:cNvSpPr/>
      </dsp:nvSpPr>
      <dsp:spPr>
        <a:xfrm>
          <a:off x="700916" y="2514828"/>
          <a:ext cx="2436137" cy="1546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передача определенных знаний детям</a:t>
          </a:r>
          <a:endParaRPr lang="ru-RU" sz="2300" kern="1200" dirty="0"/>
        </a:p>
      </dsp:txBody>
      <dsp:txXfrm>
        <a:off x="746225" y="2560137"/>
        <a:ext cx="2345519" cy="1456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6C73-2F91-4967-A862-C22BC189BE3D}">
      <dsp:nvSpPr>
        <dsp:cNvPr id="0" name=""/>
        <dsp:cNvSpPr/>
      </dsp:nvSpPr>
      <dsp:spPr>
        <a:xfrm>
          <a:off x="1602583" y="1549171"/>
          <a:ext cx="91440" cy="708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5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C023-6EA9-4EDD-92B8-73396DF23BF8}">
      <dsp:nvSpPr>
        <dsp:cNvPr id="0" name=""/>
        <dsp:cNvSpPr/>
      </dsp:nvSpPr>
      <dsp:spPr>
        <a:xfrm>
          <a:off x="430234" y="2223"/>
          <a:ext cx="2436137" cy="154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D7686-52EC-49AE-9A6C-D7AF967AE163}">
      <dsp:nvSpPr>
        <dsp:cNvPr id="0" name=""/>
        <dsp:cNvSpPr/>
      </dsp:nvSpPr>
      <dsp:spPr>
        <a:xfrm>
          <a:off x="700916" y="259371"/>
          <a:ext cx="2436137" cy="1546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ФГОС</a:t>
          </a:r>
          <a:endParaRPr lang="ru-RU" sz="1800" b="1" kern="1200" dirty="0"/>
        </a:p>
      </dsp:txBody>
      <dsp:txXfrm>
        <a:off x="746225" y="304680"/>
        <a:ext cx="2345519" cy="1456329"/>
      </dsp:txXfrm>
    </dsp:sp>
    <dsp:sp modelId="{D7D9B96D-33EC-4FD0-AC7E-E43DA8DF2947}">
      <dsp:nvSpPr>
        <dsp:cNvPr id="0" name=""/>
        <dsp:cNvSpPr/>
      </dsp:nvSpPr>
      <dsp:spPr>
        <a:xfrm>
          <a:off x="430234" y="2257681"/>
          <a:ext cx="2436137" cy="154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6370-B0C4-4E18-8C37-3B4E325F67D4}">
      <dsp:nvSpPr>
        <dsp:cNvPr id="0" name=""/>
        <dsp:cNvSpPr/>
      </dsp:nvSpPr>
      <dsp:spPr>
        <a:xfrm>
          <a:off x="700916" y="2514828"/>
          <a:ext cx="2436137" cy="1546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занимательное дело детей, деятельность, в ходе которой дети получают знания</a:t>
          </a:r>
          <a:endParaRPr lang="ru-RU" sz="1800" kern="1200" dirty="0"/>
        </a:p>
      </dsp:txBody>
      <dsp:txXfrm>
        <a:off x="746225" y="2560137"/>
        <a:ext cx="2345519" cy="1456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07172-9A4F-44F2-AB7E-40417BBBA9F7}">
      <dsp:nvSpPr>
        <dsp:cNvPr id="0" name=""/>
        <dsp:cNvSpPr/>
      </dsp:nvSpPr>
      <dsp:spPr>
        <a:xfrm>
          <a:off x="1698729" y="1729066"/>
          <a:ext cx="934061" cy="444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33"/>
              </a:lnTo>
              <a:lnTo>
                <a:pt x="934061" y="302933"/>
              </a:lnTo>
              <a:lnTo>
                <a:pt x="934061" y="4445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6C73-2F91-4967-A862-C22BC189BE3D}">
      <dsp:nvSpPr>
        <dsp:cNvPr id="0" name=""/>
        <dsp:cNvSpPr/>
      </dsp:nvSpPr>
      <dsp:spPr>
        <a:xfrm>
          <a:off x="764667" y="1729066"/>
          <a:ext cx="934061" cy="444528"/>
        </a:xfrm>
        <a:custGeom>
          <a:avLst/>
          <a:gdLst/>
          <a:ahLst/>
          <a:cxnLst/>
          <a:rect l="0" t="0" r="0" b="0"/>
          <a:pathLst>
            <a:path>
              <a:moveTo>
                <a:pt x="934061" y="0"/>
              </a:moveTo>
              <a:lnTo>
                <a:pt x="934061" y="302933"/>
              </a:lnTo>
              <a:lnTo>
                <a:pt x="0" y="302933"/>
              </a:lnTo>
              <a:lnTo>
                <a:pt x="0" y="4445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C023-6EA9-4EDD-92B8-73396DF23BF8}">
      <dsp:nvSpPr>
        <dsp:cNvPr id="0" name=""/>
        <dsp:cNvSpPr/>
      </dsp:nvSpPr>
      <dsp:spPr>
        <a:xfrm>
          <a:off x="934497" y="758491"/>
          <a:ext cx="1528464" cy="970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D7686-52EC-49AE-9A6C-D7AF967AE163}">
      <dsp:nvSpPr>
        <dsp:cNvPr id="0" name=""/>
        <dsp:cNvSpPr/>
      </dsp:nvSpPr>
      <dsp:spPr>
        <a:xfrm>
          <a:off x="1104326" y="919829"/>
          <a:ext cx="1528464" cy="970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Раньше</a:t>
          </a:r>
          <a:endParaRPr lang="ru-RU" sz="1600" b="1" kern="1200" dirty="0"/>
        </a:p>
      </dsp:txBody>
      <dsp:txXfrm>
        <a:off x="1132753" y="948256"/>
        <a:ext cx="1471610" cy="913721"/>
      </dsp:txXfrm>
    </dsp:sp>
    <dsp:sp modelId="{D7D9B96D-33EC-4FD0-AC7E-E43DA8DF2947}">
      <dsp:nvSpPr>
        <dsp:cNvPr id="0" name=""/>
        <dsp:cNvSpPr/>
      </dsp:nvSpPr>
      <dsp:spPr>
        <a:xfrm>
          <a:off x="435" y="2173595"/>
          <a:ext cx="1528464" cy="970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6370-B0C4-4E18-8C37-3B4E325F67D4}">
      <dsp:nvSpPr>
        <dsp:cNvPr id="0" name=""/>
        <dsp:cNvSpPr/>
      </dsp:nvSpPr>
      <dsp:spPr>
        <a:xfrm>
          <a:off x="170264" y="2334933"/>
          <a:ext cx="1528464" cy="970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руководство взрослого</a:t>
          </a:r>
          <a:endParaRPr lang="ru-RU" sz="1600" kern="1200" dirty="0"/>
        </a:p>
      </dsp:txBody>
      <dsp:txXfrm>
        <a:off x="198691" y="2363360"/>
        <a:ext cx="1471610" cy="913721"/>
      </dsp:txXfrm>
    </dsp:sp>
    <dsp:sp modelId="{A2D76088-2B82-48BA-8A11-1FB5CEA32E4F}">
      <dsp:nvSpPr>
        <dsp:cNvPr id="0" name=""/>
        <dsp:cNvSpPr/>
      </dsp:nvSpPr>
      <dsp:spPr>
        <a:xfrm>
          <a:off x="1868559" y="2173595"/>
          <a:ext cx="1528464" cy="970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9279-5B49-423D-AE82-4B31E0D948FB}">
      <dsp:nvSpPr>
        <dsp:cNvPr id="0" name=""/>
        <dsp:cNvSpPr/>
      </dsp:nvSpPr>
      <dsp:spPr>
        <a:xfrm>
          <a:off x="2038388" y="2334933"/>
          <a:ext cx="1528464" cy="970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«Над» детьми</a:t>
          </a:r>
          <a:endParaRPr lang="ru-RU" sz="1600" kern="1200" dirty="0"/>
        </a:p>
      </dsp:txBody>
      <dsp:txXfrm>
        <a:off x="2066815" y="2363360"/>
        <a:ext cx="1471610" cy="913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F85C2-E8B2-44D7-990A-05BD5701A147}">
      <dsp:nvSpPr>
        <dsp:cNvPr id="0" name=""/>
        <dsp:cNvSpPr/>
      </dsp:nvSpPr>
      <dsp:spPr>
        <a:xfrm>
          <a:off x="1698729" y="1729066"/>
          <a:ext cx="934061" cy="444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33"/>
              </a:lnTo>
              <a:lnTo>
                <a:pt x="934061" y="302933"/>
              </a:lnTo>
              <a:lnTo>
                <a:pt x="934061" y="4445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6C73-2F91-4967-A862-C22BC189BE3D}">
      <dsp:nvSpPr>
        <dsp:cNvPr id="0" name=""/>
        <dsp:cNvSpPr/>
      </dsp:nvSpPr>
      <dsp:spPr>
        <a:xfrm>
          <a:off x="764667" y="1729066"/>
          <a:ext cx="934061" cy="444528"/>
        </a:xfrm>
        <a:custGeom>
          <a:avLst/>
          <a:gdLst/>
          <a:ahLst/>
          <a:cxnLst/>
          <a:rect l="0" t="0" r="0" b="0"/>
          <a:pathLst>
            <a:path>
              <a:moveTo>
                <a:pt x="934061" y="0"/>
              </a:moveTo>
              <a:lnTo>
                <a:pt x="934061" y="302933"/>
              </a:lnTo>
              <a:lnTo>
                <a:pt x="0" y="302933"/>
              </a:lnTo>
              <a:lnTo>
                <a:pt x="0" y="4445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C023-6EA9-4EDD-92B8-73396DF23BF8}">
      <dsp:nvSpPr>
        <dsp:cNvPr id="0" name=""/>
        <dsp:cNvSpPr/>
      </dsp:nvSpPr>
      <dsp:spPr>
        <a:xfrm>
          <a:off x="934497" y="758491"/>
          <a:ext cx="1528464" cy="970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D7686-52EC-49AE-9A6C-D7AF967AE163}">
      <dsp:nvSpPr>
        <dsp:cNvPr id="0" name=""/>
        <dsp:cNvSpPr/>
      </dsp:nvSpPr>
      <dsp:spPr>
        <a:xfrm>
          <a:off x="1104326" y="919829"/>
          <a:ext cx="1528464" cy="970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ФГОС</a:t>
          </a:r>
          <a:endParaRPr lang="ru-RU" sz="1100" b="1" kern="1200" dirty="0"/>
        </a:p>
      </dsp:txBody>
      <dsp:txXfrm>
        <a:off x="1132753" y="948256"/>
        <a:ext cx="1471610" cy="913721"/>
      </dsp:txXfrm>
    </dsp:sp>
    <dsp:sp modelId="{D7D9B96D-33EC-4FD0-AC7E-E43DA8DF2947}">
      <dsp:nvSpPr>
        <dsp:cNvPr id="0" name=""/>
        <dsp:cNvSpPr/>
      </dsp:nvSpPr>
      <dsp:spPr>
        <a:xfrm>
          <a:off x="435" y="2173595"/>
          <a:ext cx="1528464" cy="970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6370-B0C4-4E18-8C37-3B4E325F67D4}">
      <dsp:nvSpPr>
        <dsp:cNvPr id="0" name=""/>
        <dsp:cNvSpPr/>
      </dsp:nvSpPr>
      <dsp:spPr>
        <a:xfrm>
          <a:off x="170264" y="2334933"/>
          <a:ext cx="1528464" cy="970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совместная (партнерская) деятельность взрослого и ребенка</a:t>
          </a:r>
          <a:endParaRPr lang="ru-RU" sz="1100" kern="1200" dirty="0"/>
        </a:p>
      </dsp:txBody>
      <dsp:txXfrm>
        <a:off x="198691" y="2363360"/>
        <a:ext cx="1471610" cy="913721"/>
      </dsp:txXfrm>
    </dsp:sp>
    <dsp:sp modelId="{4FD0ECF4-D91E-4398-A7CE-0D1CA26C06C4}">
      <dsp:nvSpPr>
        <dsp:cNvPr id="0" name=""/>
        <dsp:cNvSpPr/>
      </dsp:nvSpPr>
      <dsp:spPr>
        <a:xfrm>
          <a:off x="1868559" y="2173595"/>
          <a:ext cx="1528464" cy="970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E936B-799E-456A-897E-617F0AEA7941}">
      <dsp:nvSpPr>
        <dsp:cNvPr id="0" name=""/>
        <dsp:cNvSpPr/>
      </dsp:nvSpPr>
      <dsp:spPr>
        <a:xfrm>
          <a:off x="2038388" y="2334933"/>
          <a:ext cx="1528464" cy="970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«Рядом»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детьми</a:t>
          </a:r>
          <a:endParaRPr lang="ru-RU" sz="1600" kern="1200" dirty="0"/>
        </a:p>
      </dsp:txBody>
      <dsp:txXfrm>
        <a:off x="2066815" y="2363360"/>
        <a:ext cx="1471610" cy="91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6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1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3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8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6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0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6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6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8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4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1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2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1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2D911BC-FC04-4B29-A6E2-D2AFB8D0F6D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5373B8B-4586-4FFF-A01B-DDBF4100E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ru/dok/fgos/7195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dart.edu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311" y="609599"/>
            <a:ext cx="7552267" cy="17836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Дошкольное </a:t>
            </a:r>
            <a:r>
              <a:rPr lang="ru-RU" sz="3600" dirty="0"/>
              <a:t>образование  - первая </a:t>
            </a:r>
            <a:r>
              <a:rPr lang="ru-RU" sz="3600" dirty="0" smtClean="0"/>
              <a:t>ступень образования </a:t>
            </a:r>
            <a:br>
              <a:rPr lang="ru-RU" sz="3600" dirty="0" smtClean="0"/>
            </a:br>
            <a:r>
              <a:rPr lang="ru-RU" sz="3600" dirty="0" smtClean="0"/>
              <a:t>в России</a:t>
            </a:r>
            <a:endParaRPr lang="ru-RU" sz="3600" dirty="0"/>
          </a:p>
        </p:txBody>
      </p:sp>
      <p:pic>
        <p:nvPicPr>
          <p:cNvPr id="1026" name="Picture 2" descr="http://vse-ob.education/wp-content/uploads/2015/03/psiholo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39" y="2643862"/>
            <a:ext cx="4866922" cy="32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5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организации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деятельности: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3579751"/>
              </p:ext>
            </p:extLst>
          </p:nvPr>
        </p:nvGraphicFramePr>
        <p:xfrm>
          <a:off x="575733" y="2413000"/>
          <a:ext cx="3567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9526975"/>
              </p:ext>
            </p:extLst>
          </p:nvPr>
        </p:nvGraphicFramePr>
        <p:xfrm>
          <a:off x="4814711" y="2413000"/>
          <a:ext cx="3567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25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697586" cy="70986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эмоционального благополучия ребенка»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vidomosti-ua.com/photo/original-13624862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3" y="2922800"/>
            <a:ext cx="4258557" cy="255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34845" y="2602088"/>
            <a:ext cx="3770489" cy="254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Использование разнообразных пособий</a:t>
            </a:r>
          </a:p>
          <a:p>
            <a:r>
              <a:rPr lang="ru-RU" b="1" dirty="0" smtClean="0"/>
              <a:t>Индивидуальный подход</a:t>
            </a:r>
          </a:p>
          <a:p>
            <a:r>
              <a:rPr lang="ru-RU" b="1" dirty="0" smtClean="0"/>
              <a:t>Организация выставок работ, альбомов на разные темы</a:t>
            </a:r>
          </a:p>
          <a:p>
            <a:endParaRPr lang="ru-RU" b="1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13443" y="5621753"/>
            <a:ext cx="8830557" cy="98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центре образования – личность ребенка</a:t>
            </a:r>
          </a:p>
          <a:p>
            <a:pPr algn="ctr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02309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Предметно-пространственная среда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sad7elochka.ru/wp-content/uploads/2012/05/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2" y="4176790"/>
            <a:ext cx="3390192" cy="24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ad7elochka.ru/wp-content/uploads/2012/05/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7" y="2314123"/>
            <a:ext cx="3390193" cy="24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ad7elochka.ru/wp-content/uploads/2012/05/1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40" y="2314123"/>
            <a:ext cx="3390193" cy="24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интерьер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8" y="3251122"/>
            <a:ext cx="2342445" cy="33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6и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83" y="3251122"/>
            <a:ext cx="2233083" cy="33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Предметно-пространственная среда</a:t>
            </a:r>
            <a:endParaRPr lang="ru-RU" dirty="0"/>
          </a:p>
        </p:txBody>
      </p:sp>
      <p:pic>
        <p:nvPicPr>
          <p:cNvPr id="9218" name="Picture 2" descr="10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2392384"/>
            <a:ext cx="4012142" cy="26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10и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4" y="2403681"/>
            <a:ext cx="3978275" cy="26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967еор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0" y="3951112"/>
            <a:ext cx="3867920" cy="27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обеспечение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613574" cy="353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прописан </a:t>
            </a:r>
            <a:r>
              <a:rPr lang="ru-RU" dirty="0"/>
              <a:t>норматив финансового обеспечения государственных гарантий. </a:t>
            </a:r>
            <a:endParaRPr lang="ru-RU" dirty="0" smtClean="0"/>
          </a:p>
          <a:p>
            <a:r>
              <a:rPr lang="ru-RU" dirty="0" smtClean="0"/>
              <a:t>нормативы </a:t>
            </a:r>
            <a:r>
              <a:rPr lang="ru-RU" dirty="0"/>
              <a:t>определяются с учетом типа учреждения, специальных условий </a:t>
            </a:r>
            <a:endParaRPr lang="ru-RU" dirty="0" smtClean="0"/>
          </a:p>
          <a:p>
            <a:r>
              <a:rPr lang="ru-RU" dirty="0" smtClean="0"/>
              <a:t>государство </a:t>
            </a:r>
            <a:r>
              <a:rPr lang="ru-RU" dirty="0"/>
              <a:t>обязано взять на себя заботу об оснащении детского сада не только мебелью и игрушками, но и оборудованием для работы с </a:t>
            </a:r>
            <a:r>
              <a:rPr lang="ru-RU" dirty="0" smtClean="0"/>
              <a:t>информацией</a:t>
            </a:r>
          </a:p>
          <a:p>
            <a:r>
              <a:rPr lang="ru-RU" dirty="0" smtClean="0"/>
              <a:t>финансирование </a:t>
            </a:r>
            <a:r>
              <a:rPr lang="ru-RU" dirty="0"/>
              <a:t>детского сада продолжается из местного </a:t>
            </a:r>
            <a:r>
              <a:rPr lang="ru-RU" dirty="0" smtClean="0"/>
              <a:t>бюджета</a:t>
            </a:r>
          </a:p>
          <a:p>
            <a:r>
              <a:rPr lang="ru-RU" dirty="0" smtClean="0"/>
              <a:t>Конституцией </a:t>
            </a:r>
            <a:r>
              <a:rPr lang="ru-RU" dirty="0"/>
              <a:t>РФ гарантируются общедоступность и бесплатность дошкольного образования в государственных или муниципальных образовательных учреждениях. </a:t>
            </a:r>
            <a:endParaRPr lang="ru-RU" dirty="0" smtClean="0"/>
          </a:p>
          <a:p>
            <a:r>
              <a:rPr lang="ru-RU" dirty="0" smtClean="0"/>
              <a:t>Оплата </a:t>
            </a:r>
            <a:r>
              <a:rPr lang="ru-RU" dirty="0"/>
              <a:t>родителями осуществляется только за присмотр и уход.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Кадровое обеспечение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726462" cy="3530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Требование к образованию педагогических работников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Требование к повышении квалификации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Требования </a:t>
            </a:r>
            <a:r>
              <a:rPr lang="ru-RU" sz="2800" b="1" dirty="0" smtClean="0"/>
              <a:t>к результатам </a:t>
            </a:r>
            <a:r>
              <a:rPr lang="ru-RU" sz="2800" b="1" dirty="0"/>
              <a:t>освоения образовательной </a:t>
            </a:r>
            <a:r>
              <a:rPr lang="ru-RU" sz="2800" b="1" dirty="0" smtClean="0"/>
              <a:t>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590996" cy="3530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формирование определенных качеств личности (ребенок любознательный, владеет устной речью,  и т.д.), которые прописаны в ФГОС.  Называются они – целевые ориентиры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диагностика </a:t>
            </a:r>
            <a:r>
              <a:rPr lang="ru-RU" b="1" dirty="0">
                <a:solidFill>
                  <a:schemeClr val="tx1"/>
                </a:solidFill>
              </a:rPr>
              <a:t>с целью определения динамики развития каждого ребенка относительно его </a:t>
            </a:r>
            <a:r>
              <a:rPr lang="ru-RU" b="1" dirty="0" smtClean="0">
                <a:solidFill>
                  <a:schemeClr val="tx1"/>
                </a:solidFill>
              </a:rPr>
              <a:t>самого</a:t>
            </a:r>
          </a:p>
          <a:p>
            <a:r>
              <a:rPr lang="ru-RU" b="1" dirty="0">
                <a:solidFill>
                  <a:schemeClr val="tx1"/>
                </a:solidFill>
              </a:rPr>
              <a:t>формирование индивидуальных образовательных маршрутов для </a:t>
            </a:r>
            <a:r>
              <a:rPr lang="ru-RU" b="1" dirty="0">
                <a:solidFill>
                  <a:schemeClr val="tx1"/>
                </a:solidFill>
              </a:rPr>
              <a:t>детей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преемственность </a:t>
            </a:r>
            <a:r>
              <a:rPr lang="ru-RU" b="1" dirty="0">
                <a:solidFill>
                  <a:schemeClr val="tx1"/>
                </a:solidFill>
              </a:rPr>
              <a:t>с примерными основными программами начального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39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410374" cy="3530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родители 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одители </a:t>
            </a:r>
            <a:r>
              <a:rPr lang="ru-RU" b="1" dirty="0">
                <a:solidFill>
                  <a:schemeClr val="tx1"/>
                </a:solidFill>
              </a:rPr>
              <a:t>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22" y="2305181"/>
            <a:ext cx="4233334" cy="3968044"/>
          </a:xfrm>
        </p:spPr>
        <p:txBody>
          <a:bodyPr>
            <a:normAutofit/>
          </a:bodyPr>
          <a:lstStyle/>
          <a:p>
            <a:r>
              <a:rPr lang="ru-RU" b="1" dirty="0"/>
              <a:t>ФГОС – нестандартный стандарт!</a:t>
            </a:r>
            <a:endParaRPr lang="ru-RU" dirty="0"/>
          </a:p>
          <a:p>
            <a:r>
              <a:rPr lang="ru-RU" b="1" dirty="0"/>
              <a:t>ФГОС – это возможность полноценного проживания ребенком его детства!</a:t>
            </a:r>
            <a:endParaRPr lang="ru-RU" dirty="0"/>
          </a:p>
          <a:p>
            <a:r>
              <a:rPr lang="ru-RU" b="1" dirty="0"/>
              <a:t>ФГОС – это возможность для ребенка заниматься тем, чем он хочет!</a:t>
            </a:r>
            <a:endParaRPr lang="ru-RU" dirty="0"/>
          </a:p>
          <a:p>
            <a:r>
              <a:rPr lang="ru-RU" b="1" dirty="0"/>
              <a:t>ФГОС не будет учить ребенка читать и писать, он научит его учиться</a:t>
            </a:r>
            <a:endParaRPr lang="ru-RU" dirty="0"/>
          </a:p>
        </p:txBody>
      </p:sp>
      <p:pic>
        <p:nvPicPr>
          <p:cNvPr id="10242" name="Picture 2" descr="http://cbs.torzhok.tverlib.ru/sites/default/files/%D0%94%D0%B5%D1%82%D0%B8_%D1%87%D0%B8%D1%82%D0%B0%D1%8E%D1%82_%D0%BA%D0%BD%D0%B8%D0%B3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6" y="2823954"/>
            <a:ext cx="4097867" cy="2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775" y="5978613"/>
            <a:ext cx="8658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 Министерства образования и науки РФ: </a:t>
            </a:r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http://mon.gov.ru/dok/fgos/7195/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 Института стратегических исследований в образовании Российской академии образования: </a:t>
            </a:r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http://www.standart.edu.ru/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7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7905026" cy="3530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 Российской Федерации происходит модернизация системы образования с целью повышения качества образования, его доступности, с целью поддержки и развития таланта каждого ребенка, сохранения его здоровья.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С 1 января 2014 года введен в действие ФГОС дошкольного образования.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2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нам понадобился Стандарт?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prostodream.ru/wp-content/uploads/2015/05/screenshot.72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4800" y="3012233"/>
            <a:ext cx="3734270" cy="240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39070" y="2511780"/>
            <a:ext cx="4967111" cy="402448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 статистике  к 2014 году появилось около 10 новых специальностей, которых не было  в 2010 году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Будущее </a:t>
            </a:r>
            <a:r>
              <a:rPr lang="ru-RU" b="1" dirty="0">
                <a:solidFill>
                  <a:schemeClr val="tx1"/>
                </a:solidFill>
              </a:rPr>
              <a:t>требует от наших детей «инициативности и самостоятельности, уверенности в своих силах, положительного отношения к себе и другим, развитого воображения, способности к волевым усилиям и любознательности». Развитием этих качеств и призван заниматься Стандарт.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862" y="927099"/>
            <a:ext cx="6345260" cy="70986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– это сумма требований: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7378" y="2425169"/>
            <a:ext cx="4244622" cy="40094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 содержанию образовательной программы детского </a:t>
            </a:r>
            <a:r>
              <a:rPr lang="ru-RU" b="1" dirty="0" smtClean="0">
                <a:solidFill>
                  <a:schemeClr val="tx1"/>
                </a:solidFill>
              </a:rPr>
              <a:t>сада,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 </a:t>
            </a:r>
            <a:r>
              <a:rPr lang="ru-RU" b="1" dirty="0">
                <a:solidFill>
                  <a:schemeClr val="tx1"/>
                </a:solidFill>
              </a:rPr>
              <a:t>условиям реализации образовательной </a:t>
            </a:r>
            <a:r>
              <a:rPr lang="ru-RU" b="1" dirty="0" smtClean="0">
                <a:solidFill>
                  <a:schemeClr val="tx1"/>
                </a:solidFill>
              </a:rPr>
              <a:t>программы,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 </a:t>
            </a:r>
            <a:r>
              <a:rPr lang="ru-RU" b="1" dirty="0">
                <a:solidFill>
                  <a:schemeClr val="tx1"/>
                </a:solidFill>
              </a:rPr>
              <a:t>результатам освоения образовательной программы, которые определяют, какие личностные характеристики могут быть развиты у ребенка к моменту завершения дошкольного образования.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baby-shop24.ru/images/deti_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4489"/>
            <a:ext cx="4382973" cy="31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2178" y="6111500"/>
            <a:ext cx="8413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 настоящее время период до 1 января 2016 г. считается переходным на ФГОС, с 1 января 2016 г. мы должны в полной мере реализовать ФГОС ДО.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862" y="927099"/>
            <a:ext cx="6345260" cy="70986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изменилось с введением стандарта?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7378" y="2425169"/>
            <a:ext cx="8365066" cy="400949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Требования </a:t>
            </a:r>
            <a:r>
              <a:rPr lang="ru-RU" b="1" dirty="0">
                <a:solidFill>
                  <a:schemeClr val="tx1"/>
                </a:solidFill>
              </a:rPr>
              <a:t>к содержанию ООП ДОУ. (чему учить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педагогический коллектив детского сада самостоятельно разрабатывает  и утверждает свою программу. </a:t>
            </a:r>
            <a:endParaRPr lang="ru-RU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 startAt="2"/>
            </a:pPr>
            <a:r>
              <a:rPr lang="ru-RU" b="1" dirty="0">
                <a:solidFill>
                  <a:schemeClr val="tx1"/>
                </a:solidFill>
              </a:rPr>
              <a:t>Требования к условиям реализации образовательной </a:t>
            </a:r>
            <a:r>
              <a:rPr lang="ru-RU" b="1" dirty="0" smtClean="0">
                <a:solidFill>
                  <a:schemeClr val="tx1"/>
                </a:solidFill>
              </a:rPr>
              <a:t>программы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err="1">
                <a:solidFill>
                  <a:schemeClr val="tx1"/>
                </a:solidFill>
              </a:rPr>
              <a:t>психолого</a:t>
            </a:r>
            <a:r>
              <a:rPr lang="ru-RU" dirty="0">
                <a:solidFill>
                  <a:schemeClr val="tx1"/>
                </a:solidFill>
              </a:rPr>
              <a:t> – педагогическим, 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кадровым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материально </a:t>
            </a:r>
            <a:r>
              <a:rPr lang="ru-RU" dirty="0">
                <a:solidFill>
                  <a:schemeClr val="tx1"/>
                </a:solidFill>
              </a:rPr>
              <a:t>– техническим 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финансовым </a:t>
            </a:r>
            <a:r>
              <a:rPr lang="ru-RU" dirty="0">
                <a:solidFill>
                  <a:schemeClr val="tx1"/>
                </a:solidFill>
              </a:rPr>
              <a:t>условиям 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предметно </a:t>
            </a:r>
            <a:r>
              <a:rPr lang="ru-RU" dirty="0">
                <a:solidFill>
                  <a:schemeClr val="tx1"/>
                </a:solidFill>
              </a:rPr>
              <a:t>– пространственной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109654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787897" cy="70986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ведущий вид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gkx.ru/wp-content/uploads/12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79" y="2635956"/>
            <a:ext cx="6276622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 занятия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4236214"/>
              </p:ext>
            </p:extLst>
          </p:nvPr>
        </p:nvGraphicFramePr>
        <p:xfrm>
          <a:off x="575733" y="2413000"/>
          <a:ext cx="3567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7557860"/>
              </p:ext>
            </p:extLst>
          </p:nvPr>
        </p:nvGraphicFramePr>
        <p:xfrm>
          <a:off x="4814711" y="2413000"/>
          <a:ext cx="3567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23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принцип развивающего образования, целью которого является развитие ребенка. (т.е. учим ребенка мыслить, рассуждать, слушать внимательно, делать выводы и многое другое, т.е. развиваем интеллектуальные способности); мы не учим ребенка читать и писать, мы учим его учиться.</a:t>
            </a:r>
          </a:p>
          <a:p>
            <a:r>
              <a:rPr lang="ru-RU" b="1" dirty="0">
                <a:solidFill>
                  <a:schemeClr val="tx1"/>
                </a:solidFill>
              </a:rPr>
              <a:t>- принцип интеграции образовательных областей.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9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области: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311" y="2489199"/>
            <a:ext cx="3770489" cy="412608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/>
              <a:t>Познавательное развитие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Речевое развитие 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Художественно – эстетическое развитие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Социально – коммуникативное развитие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Физическое развитие</a:t>
            </a:r>
            <a:endParaRPr lang="ru-RU" b="1" dirty="0"/>
          </a:p>
        </p:txBody>
      </p:sp>
      <p:pic>
        <p:nvPicPr>
          <p:cNvPr id="6146" name="Picture 2" descr="http://www.kidsreview.ru/sites/default/files/imagecache/oww/webform/bigstock-five-happy-kids-7326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707450"/>
            <a:ext cx="4167364" cy="27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5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</TotalTime>
  <Words>633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Ион (конференц-зал)</vt:lpstr>
      <vt:lpstr>Дошкольное образование  - первая ступень образования  в России</vt:lpstr>
      <vt:lpstr>Презентация PowerPoint</vt:lpstr>
      <vt:lpstr>Зачем нам понадобился Стандарт?</vt:lpstr>
      <vt:lpstr>Стандарт – это сумма требований:</vt:lpstr>
      <vt:lpstr>Что же изменилось с введением стандарта?</vt:lpstr>
      <vt:lpstr>Игра  как ведущий вид деятельности</vt:lpstr>
      <vt:lpstr>Смысл занятия</vt:lpstr>
      <vt:lpstr>Принципы</vt:lpstr>
      <vt:lpstr>Образовательные области:</vt:lpstr>
      <vt:lpstr>Способ организации  видов деятельности:</vt:lpstr>
      <vt:lpstr>«Сохранение эмоционального благополучия ребенка»</vt:lpstr>
      <vt:lpstr>Предметно-пространственная среда</vt:lpstr>
      <vt:lpstr>Предметно-пространственная среда</vt:lpstr>
      <vt:lpstr>Финансовое обеспечение</vt:lpstr>
      <vt:lpstr>Кадровое обеспечение</vt:lpstr>
      <vt:lpstr>Требования к результатам освоения образовательной программы</vt:lpstr>
      <vt:lpstr>Взаимодействие  с родителями</vt:lpstr>
      <vt:lpstr>ФГОС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  - первая ступень образования  в России</dc:title>
  <dc:creator>Admin</dc:creator>
  <cp:lastModifiedBy>Admin</cp:lastModifiedBy>
  <cp:revision>17</cp:revision>
  <dcterms:created xsi:type="dcterms:W3CDTF">2015-09-17T09:50:14Z</dcterms:created>
  <dcterms:modified xsi:type="dcterms:W3CDTF">2015-09-17T11:58:08Z</dcterms:modified>
</cp:coreProperties>
</file>