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87D0-7A34-4723-AAC1-33D1FA24DC9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C27ED-BFF0-405F-AC15-77A4EC64C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27ED-BFF0-405F-AC15-77A4EC64C4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B464-D8CC-4095-A6F1-8B77527E96C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ED9A-F403-4FC2-95EC-033A019E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text=%D0%BE%D1%82%D0%BA%D1%80%D1%8B%D1%82%D0%BA%D0%B8%2023%20%D1%84%D0%B5%D0%B2%D1%80%D0%B0%D0%BB%D1%8F%20%D0%B4%D0%BB%D1%8F%20%D0%B4%D0%B5%D1%82%D0%B5%D0%B9&amp;noreask=1&amp;pos=27&amp;lr=57&amp;rpt=simage&amp;uinfo=ww-1203-wh-579-fw-978-fh-448-pd-1.0499999523162841&amp;img_url=http://planeta-oblepihi.ru/wp-content/uploads/2010/02/39973595_23_fevralya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0%D0%BE%D0%B4%D0%B0%20%D0%B2%D0%BE%D0%B9%D1%81%D0%BA%20%D0%BA%D0%B0%D1%80%D1%82%D0%B8%D0%BD%D0%BA%D0%B8%20%D0%B4%D0%BB%D1%8F%20%D0%B4%D0%B5%D1%82%D0%B5%D0%B9&amp;fp=0&amp;pos=3&amp;uinfo=ww-1203-wh-579-fw-978-fh-448-pd-1.0499999523162841&amp;rpt=simage&amp;img_url=http://img-fotki.yandex.ru/get/6203/155429141.2/0_754af_87c8188b_XL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images.yandex.ru/yandsearch?source=wiz&amp;fp=1&amp;uinfo=ww-1203-wh-579-fw-978-fh-448-pd-1.0499999523162841&amp;p=1&amp;text=%D0%BA%D0%B0%D1%80%D1%82%D0%B8%D0%BD%D0%BA%D0%B8%20%D0%BA%2023%20%D1%84%D0%B5%D0%B2%D1%80%D0%B0%D0%BB%D1%8F%20%D0%B4%D0%BB%D1%8F%20%D0%B4%D0%B5%D1%82%D0%B5%D0%B9&amp;noreask=1&amp;pos=39&amp;rpt=simage&amp;lr=57&amp;img_url=http://cs4674.vkontakte.ru/u3499674/6268622/x_49f4153a.jpg" TargetMode="External"/><Relationship Id="rId7" Type="http://schemas.openxmlformats.org/officeDocument/2006/relationships/image" Target="../media/image4.jpeg"/><Relationship Id="rId12" Type="http://schemas.openxmlformats.org/officeDocument/2006/relationships/hyperlink" Target="http://images.yandex.ru/yandsearch?p=1&amp;text=%D1%80%D0%BE%D0%B4%D0%B0%20%D0%B2%D0%BE%D0%B9%D1%81%D0%BA%20%D0%BA%D0%B0%D1%80%D1%82%D0%B8%D0%BD%D0%BA%D0%B8%20%D0%B4%D0%BB%D1%8F%20%D0%B4%D0%B5%D1%82%D0%B5%D0%B9&amp;fp=1&amp;img_url=http://900igr.net/datas/obg/Vojsko/0009-009-Roda-vojsk.jpg&amp;pos=31&amp;uinfo=ww-1203-wh-579-fw-978-fh-448-pd-1.0499999523162841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4&amp;img_url=http://s49.radikal.ru/i123/0912/85/1eb6e27f0c15.jpg&amp;uinfo=ww-1203-wh-579-fw-978-fh-448-pd-1.0499999523162841&amp;p=4&amp;text=%D0%BA%D0%B0%D1%80%D1%82%D0%B8%D0%BD%D0%BA%D0%B8%20%D0%BA%2023%20%D1%84%D0%B5%D0%B2%D1%80%D0%B0%D0%BB%D1%8F%20%D0%B4%D0%BB%D1%8F%20%D0%B4%D0%B5%D1%82%D0%B5%D0%B9&amp;noreask=1&amp;pos=131&amp;rpt=simage&amp;lr=57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hyperlink" Target="http://images.yandex.ru/yandsearch?text=%D1%80%D0%BE%D0%B4%D0%B0%20%D0%B2%D0%BE%D0%B9%D1%81%D0%BA%20%D0%BA%D0%B0%D1%80%D1%82%D0%B8%D0%BD%D0%BA%D0%B8%20%D0%B4%D0%BB%D1%8F%20%D0%B4%D0%B5%D1%82%D0%B5%D0%B9&amp;fp=0&amp;img_url=http://image.newsru.com/pict/id/1411208_20110922151124.gif&amp;pos=17&amp;uinfo=ww-1203-wh-579-fw-978-fh-448-pd-1.0499999523162841&amp;rpt=simage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hyperlink" Target="http://images.yandex.ru/yandsearch?p=6&amp;text=%D1%80%D0%BE%D0%B4%D0%B0%20%D0%B2%D0%BE%D0%B9%D1%81%D0%BA%20%D0%BA%D0%B0%D1%80%D1%82%D0%B8%D0%BD%D0%BA%D0%B8%20%D0%B4%D0%BB%D1%8F%20%D0%B4%D0%B5%D1%82%D0%B5%D0%B9&amp;fp=6&amp;img_url=http://fb.ru/misc/i/gallery/10920/38592.jpg&amp;pos=209&amp;uinfo=ww-1203-wh-579-fw-978-fh-448-pd-1.0499999523162841&amp;rpt=simag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1&amp;uinfo=ww-1203-wh-579-fw-978-fh-448-pd-1.0499999523162841&amp;p=1&amp;text=%D0%BA%D0%B0%D1%80%D1%82%D0%B8%D0%BD%D0%BA%D0%B8%20%D0%BA%2023%20%D1%84%D0%B5%D0%B2%D1%80%D0%B0%D0%BB%D1%8F%20%D0%B4%D0%BB%D1%8F%20%D0%B4%D0%B5%D1%82%D0%B5%D0%B9&amp;noreask=1&amp;pos=54&amp;rpt=simage&amp;lr=57&amp;img_url=http://fotofilmi.ru/files/thumbs/-22460304-big.jpg" TargetMode="External"/><Relationship Id="rId13" Type="http://schemas.openxmlformats.org/officeDocument/2006/relationships/image" Target="../media/image17.gif"/><Relationship Id="rId18" Type="http://schemas.openxmlformats.org/officeDocument/2006/relationships/hyperlink" Target="http://images.yandex.ru/yandsearch?p=3&amp;text=%D0%BE%D1%84%D0%B8%D1%86%D0%B5%D1%80%D1%81%D0%BA%D0%B0%D1%8F%20%D1%88%D0%B0%D0%BF%D0%BA%D0%B0&amp;fp=3&amp;img_url=http://voentorg-spb.ru/published/publicdata/B1324431/attachments/SC/products_pictures/furgon_enl_enl.jpg&amp;pos=106&amp;uinfo=ww-1203-wh-579-fw-978-fh-448-pd-1.0499999523162841&amp;rpt=simage" TargetMode="External"/><Relationship Id="rId26" Type="http://schemas.openxmlformats.org/officeDocument/2006/relationships/hyperlink" Target="http://images.yandex.ru/yandsearch?p=20&amp;text=%D0%B0%D1%80%D1%82%D0%B8%D0%BB%D0%BB%D0%B5%D1%80%D0%B8%D0%B9%D1%81%D0%BA%D0%B8%D0%B5%20%D0%B2%D0%BE%D0%B9%D1%81%D0%BA%D0%B0&amp;fp=20&amp;img_url=http://iphone.antikvariat.ru/upload/resize_cache/iblock/6b0/300_300_1/img_4585.jpg&amp;pos=612&amp;uinfo=ww-1203-wh-579-fw-978-fh-448-pd-1.0499999523162841&amp;rpt=simage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21.jpeg"/><Relationship Id="rId7" Type="http://schemas.openxmlformats.org/officeDocument/2006/relationships/image" Target="../media/image14.jpeg"/><Relationship Id="rId12" Type="http://schemas.openxmlformats.org/officeDocument/2006/relationships/hyperlink" Target="http://images.yandex.ru/yandsearch?text=%D1%80%D1%85%D0%B1%D0%B7&amp;img_url=http://cs672.userapi.com/u114000985/-6/s_b042207c.jpg&amp;pos=8&amp;rpt=simage&amp;lr=57&amp;noreask=1&amp;source=wiz" TargetMode="External"/><Relationship Id="rId17" Type="http://schemas.openxmlformats.org/officeDocument/2006/relationships/image" Target="../media/image19.jpeg"/><Relationship Id="rId25" Type="http://schemas.openxmlformats.org/officeDocument/2006/relationships/image" Target="../media/image23.jpeg"/><Relationship Id="rId2" Type="http://schemas.openxmlformats.org/officeDocument/2006/relationships/image" Target="../media/image9.png"/><Relationship Id="rId16" Type="http://schemas.openxmlformats.org/officeDocument/2006/relationships/hyperlink" Target="http://images.yandex.ru/yandsearch?p=9&amp;text=%D1%84%D1%83%D1%80%D0%B0%D0%B6%D0%BA%D0%B0%20%D0%B2%D0%BE%D0%B5%D0%BD%D0%BD%D0%BE%D0%B3%D0%BE&amp;fp=9&amp;pos=281&amp;uinfo=ww-1203-wh-579-fw-978-fh-448-pd-1.0499999523162841&amp;rpt=simage&amp;img_url=http://www.k-m-b.ru/data/1088_0.jpg" TargetMode="External"/><Relationship Id="rId20" Type="http://schemas.openxmlformats.org/officeDocument/2006/relationships/hyperlink" Target="http://images.yandex.ru/yandsearch?p=7&amp;text=%D1%84%D1%83%D1%80%D0%B0%D0%B6%D0%BA%D0%B0%20%D0%B2%D0%BE%D0%B5%D0%BD%D0%BD%D0%BE%D0%B3%D0%BE&amp;fp=7&amp;img_url=http://www.militarygift.ru/img/gol-uborw/img_gu-ke001.jpg&amp;pos=230&amp;uinfo=ww-1203-wh-579-fw-978-fh-448-pd-1.049999952316284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24" Type="http://schemas.openxmlformats.org/officeDocument/2006/relationships/hyperlink" Target="http://images.yandex.ru/yandsearch?p=2&amp;text=%D0%B1%D1%83%D0%B4%D0%B5%D0%BD%D0%BE%D0%B2%D0%BA%D0%B0&amp;fp=2&amp;img_url=http://www.ww2.ru/upload/iblock/ffc/juni09-790.jpg&amp;pos=67&amp;uinfo=ww-1203-wh-579-fw-978-fh-448-pd-1.0499999523162841&amp;rpt=simage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18.jpeg"/><Relationship Id="rId23" Type="http://schemas.openxmlformats.org/officeDocument/2006/relationships/image" Target="../media/image22.jpeg"/><Relationship Id="rId10" Type="http://schemas.openxmlformats.org/officeDocument/2006/relationships/hyperlink" Target="http://images.yandex.ru/yandsearch?p=9&amp;text=%D0%B0%D1%80%D1%82%D0%B8%D0%BB%D0%BB%D0%B5%D1%80%D0%B8%D0%B9%D1%81%D0%BA%D0%B8%D0%B5%20%D0%B2%D0%BE%D0%B9%D1%81%D0%BA%D0%B0&amp;fp=9&amp;img_url=http://cs4203.vk.me/g9207129/a_b7b05257.jpg&amp;pos=283&amp;uinfo=ww-1203-wh-579-fw-978-fh-448-pd-1.0499999523162841&amp;rpt=simage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hyperlink" Target="http://images.yandex.ru/yandsearch?source=wiz&amp;fp=0&amp;img_url=http://militarka.com.ua/media/catalog/product/cache/1/image/250x250/9df78eab33525d08d6e5fb8d27136e95/f/i/file_5.png&amp;text=%D1%8D%D0%BC%D0%B1%D0%BB%D0%B5%D0%BC%D0%B0%20%D0%B0%D1%80%D1%82%D0%B8%D0%BB%D0%BB%D0%B5%D1%80%D0%B8%D0%B9%D1%81%D0%BA%D0%B8%D1%85%20%D0%B2%D0%BE%D0%B9%D1%81%D0%BA&amp;noreask=1&amp;pos=6&amp;lr=57&amp;rpt=simage" TargetMode="External"/><Relationship Id="rId22" Type="http://schemas.openxmlformats.org/officeDocument/2006/relationships/hyperlink" Target="http://images.yandex.ru/yandsearch?source=wiz&amp;fp=4&amp;uinfo=ww-1203-wh-579-fw-978-fh-448-pd-1.0499999523162841&amp;p=4&amp;text=%D1%81%D0%BE%D0%BB%D0%B4%D0%B0%D1%82%D1%81%D0%BA%D0%B0%D1%8F%20%D0%BA%D0%B5%D0%BF%D0%BA%D0%B0&amp;noreask=1&amp;pos=130&amp;rpt=simage&amp;lr=57&amp;img_url=http://www.splav.ru/img/g20100520154832707164t2n1.jpg" TargetMode="External"/><Relationship Id="rId27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9&amp;text=%D0%B6%D0%B5%D0%BB%D0%B5%D0%B7%D0%BD%D0%BE%D0%B4%D0%BE%D1%80%D0%BE%D0%B6%D0%BD%D1%8B%D0%B5%20%D0%B2%D0%BE%D0%B9%D1%81%D0%BA%D0%B0&amp;fp=19&amp;img_url=http://www.1catalog1.ru/image/cache/data/SSSR/GDV_300-120x120.jpg&amp;pos=577&amp;uinfo=ww-1203-wh-579-fw-978-fh-448-pd-1.0499999523162841&amp;rpt=simage" TargetMode="External"/><Relationship Id="rId13" Type="http://schemas.openxmlformats.org/officeDocument/2006/relationships/image" Target="../media/image20.jpeg"/><Relationship Id="rId18" Type="http://schemas.openxmlformats.org/officeDocument/2006/relationships/hyperlink" Target="http://images.yandex.ru/yandsearch?p=2&amp;text=%D0%B1%D1%83%D0%B4%D0%B5%D0%BD%D0%BE%D0%B2%D0%BA%D0%B0&amp;fp=2&amp;img_url=http://www.ww2.ru/upload/iblock/ffc/juni09-790.jpg&amp;pos=67&amp;uinfo=ww-1203-wh-579-fw-978-fh-448-pd-1.0499999523162841&amp;rpt=simage" TargetMode="External"/><Relationship Id="rId3" Type="http://schemas.openxmlformats.org/officeDocument/2006/relationships/hyperlink" Target="http://images.yandex.ru/yandsearch?source=wiz&amp;fp=1&amp;uinfo=ww-1203-wh-579-fw-978-fh-448-pd-1.0499999523162841&amp;p=1&amp;text=%D0%BA%D0%B0%D1%80%D1%82%D0%B8%D0%BD%D0%BA%D0%B8%20%D0%BA%2023%20%D1%84%D0%B5%D0%B2%D1%80%D0%B0%D0%BB%D1%8F%20%D0%B4%D0%BB%D1%8F%20%D0%B4%D0%B5%D1%82%D0%B5%D0%B9&amp;noreask=1&amp;pos=54&amp;rpt=simage&amp;lr=57&amp;img_url=http://fotofilmi.ru/files/thumbs/-22460304-big.jpg" TargetMode="External"/><Relationship Id="rId21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hyperlink" Target="http://images.yandex.ru/yandsearch?p=3&amp;text=%D0%BE%D1%84%D0%B8%D1%86%D0%B5%D1%80%D1%81%D0%BA%D0%B0%D1%8F%20%D1%88%D0%B0%D0%BF%D0%BA%D0%B0&amp;fp=3&amp;img_url=http://voentorg-spb.ru/published/publicdata/B1324431/attachments/SC/products_pictures/furgon_enl_enl.jpg&amp;pos=106&amp;uinfo=ww-1203-wh-579-fw-978-fh-448-pd-1.0499999523162841&amp;rpt=simage" TargetMode="External"/><Relationship Id="rId17" Type="http://schemas.openxmlformats.org/officeDocument/2006/relationships/image" Target="../media/image31.jpeg"/><Relationship Id="rId2" Type="http://schemas.openxmlformats.org/officeDocument/2006/relationships/image" Target="../media/image25.jpeg"/><Relationship Id="rId16" Type="http://schemas.openxmlformats.org/officeDocument/2006/relationships/hyperlink" Target="http://images.yandex.ru/yandsearch?source=wiz&amp;fp=4&amp;uinfo=ww-1203-wh-579-fw-978-fh-448-pd-1.0499999523162841&amp;p=4&amp;text=%D1%81%D0%BE%D0%BB%D0%B4%D0%B0%D1%82%D1%81%D0%BA%D0%B0%D1%8F%20%D0%BA%D0%B5%D0%BF%D0%BA%D0%B0&amp;noreask=1&amp;pos=130&amp;rpt=simage&amp;lr=57&amp;img_url=http://www.splav.ru/img/g20100520154832707164t2n1.jpg" TargetMode="External"/><Relationship Id="rId20" Type="http://schemas.openxmlformats.org/officeDocument/2006/relationships/hyperlink" Target="http://images.yandex.ru/yandsearch?p=20&amp;text=%D0%B0%D1%80%D1%82%D0%B8%D0%BB%D0%BB%D0%B5%D1%80%D0%B8%D0%B9%D1%81%D0%BA%D0%B8%D0%B5%20%D0%B2%D0%BE%D0%B9%D1%81%D0%BA%D0%B0&amp;fp=20&amp;img_url=http://iphone.antikvariat.ru/upload/resize_cache/iblock/6b0/300_300_1/img_4585.jpg&amp;pos=612&amp;uinfo=ww-1203-wh-579-fw-978-fh-448-pd-1.049999952316284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image" Target="../media/image26.png"/><Relationship Id="rId15" Type="http://schemas.openxmlformats.org/officeDocument/2006/relationships/image" Target="../media/image21.jpeg"/><Relationship Id="rId10" Type="http://schemas.openxmlformats.org/officeDocument/2006/relationships/hyperlink" Target="http://images.yandex.ru/yandsearch?p=9&amp;text=%D1%84%D1%83%D1%80%D0%B0%D0%B6%D0%BA%D0%B0%20%D0%B2%D0%BE%D0%B5%D0%BD%D0%BD%D0%BE%D0%B3%D0%BE&amp;fp=9&amp;pos=281&amp;uinfo=ww-1203-wh-579-fw-978-fh-448-pd-1.0499999523162841&amp;rpt=simage&amp;img_url=http://www.k-m-b.ru/data/1088_0.jpg" TargetMode="External"/><Relationship Id="rId19" Type="http://schemas.openxmlformats.org/officeDocument/2006/relationships/image" Target="../media/image23.jpeg"/><Relationship Id="rId4" Type="http://schemas.openxmlformats.org/officeDocument/2006/relationships/image" Target="../media/image15.jpeg"/><Relationship Id="rId9" Type="http://schemas.openxmlformats.org/officeDocument/2006/relationships/image" Target="../media/image29.jpeg"/><Relationship Id="rId14" Type="http://schemas.openxmlformats.org/officeDocument/2006/relationships/hyperlink" Target="http://images.yandex.ru/yandsearch?p=7&amp;text=%D1%84%D1%83%D1%80%D0%B0%D0%B6%D0%BA%D0%B0%20%D0%B2%D0%BE%D0%B5%D0%BD%D0%BD%D0%BE%D0%B3%D0%BE&amp;fp=7&amp;img_url=http://www.militarygift.ru/img/gol-uborw/img_gu-ke001.jpg&amp;pos=230&amp;uinfo=ww-1203-wh-579-fw-978-fh-448-pd-1.0499999523162841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fp=12&amp;uinfo=ww-1203-wh-579-fw-978-fh-448-pd-1.0499999523162841&amp;p=12&amp;text=%D0%BE%D1%82%D0%BA%D1%80%D1%8B%D1%82%D0%BA%D0%B8%2023%20%D1%84%D0%B5%D0%B2%D1%80%D0%B0%D0%BB%D1%8F%20%D0%B4%D0%BB%D1%8F%20%D0%B4%D0%B5%D1%82%D0%B5%D0%B9&amp;noreask=1&amp;pos=375&amp;rpt=simage&amp;lr=57&amp;img_url=http://mistergid.ru/image/upload/2011-08-04/330026694634_468_bd0077a6c1d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source=wiz&amp;fp=11&amp;uinfo=ww-1203-wh-579-fw-978-fh-448-pd-1.0499999523162841&amp;p=11&amp;text=%D0%BE%D1%82%D0%BA%D1%80%D1%8B%D1%82%D0%BA%D0%B8%2023%20%D1%84%D0%B5%D0%B2%D1%80%D0%B0%D0%BB%D1%8F%20%D0%B4%D0%BB%D1%8F%20%D0%B4%D0%B5%D1%82%D0%B5%D0%B9&amp;noreask=1&amp;pos=331&amp;rpt=simage&amp;lr=57&amp;img_url=http://www.wallon.ru/_ph/31/15820464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atysi.net/uploads/posts/2013-02/1361445576_prikolnye-kartinki-k-23-fevralya_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164"/>
            <a:ext cx="9144000" cy="689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51520" y="404664"/>
            <a:ext cx="8640960" cy="1226939"/>
          </a:xfrm>
          <a:prstGeom prst="horizontalScroll">
            <a:avLst>
              <a:gd name="adj" fmla="val 11987"/>
            </a:avLst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СОФЬЯ КОВАЛЕВСКАЯ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4" name="Picture 2" descr="http://files.3grushki.ru/web/upload/sitefiles/1/4/3871/23_fev_4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2971799"/>
            <a:ext cx="4543425" cy="3886201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4964863" cy="33843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8440" name="Picture 8" descr="http://im5-tub-ru.yandex.net/i?id=445022671-2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61906"/>
            <a:ext cx="1527224" cy="109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900igr.net/datas/obg/Vojsko/0016-016-Roda-vojs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5660685"/>
            <a:ext cx="1800200" cy="13501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44" name="Picture 12" descr="http://im6-tub-ru.yandex.net/i?id=120723532-2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39" y="5733256"/>
            <a:ext cx="1499659" cy="11247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46" name="Picture 14" descr="http://im5-tub-ru.yandex.net/i?id=69550057-4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1628800"/>
            <a:ext cx="1905000" cy="14287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48" name="Picture 16" descr="http://im6-tub-ru.yandex.net/i?id=441343983-17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2080" y="1628800"/>
            <a:ext cx="1962150" cy="14287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91872" y="191683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0"/>
            <a:ext cx="5832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Ковалевский Григорий Петрович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ПРАДЕДУШКА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Воевал в Великой отечественной и русско-японской войне с 1940 по 1945 гг.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рядовым пехоты.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Вернулся домой в звании сержанта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СМЕРШа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 медалями:  «За боевые заслуги», «За отвагу», «За снятие блокады с Ленинграда», «За взятие Кёнигсберга» и др.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145165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1403648" y="3573016"/>
            <a:ext cx="7128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Ковалевский Николай Григорьевич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Служил в советской армии с 1958 по 1963 гг. командир взвода бесствольной артиллерии.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Домой вернулся в звании лейтенанта.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804" y="-323123"/>
            <a:ext cx="1835847" cy="238397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6" name="Picture 2" descr="C:\фотографии\20.01.2013\IMG_0295.JPG"/>
          <p:cNvPicPr>
            <a:picLocks noChangeAspect="1" noChangeArrowheads="1"/>
          </p:cNvPicPr>
          <p:nvPr/>
        </p:nvPicPr>
        <p:blipFill>
          <a:blip r:embed="rId4" cstate="print"/>
          <a:srcRect l="8263" t="16925" r="56299" b="14563"/>
          <a:stretch>
            <a:fillRect/>
          </a:stretch>
        </p:blipFill>
        <p:spPr bwMode="auto">
          <a:xfrm>
            <a:off x="179512" y="1844824"/>
            <a:ext cx="122910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475656" y="1916832"/>
            <a:ext cx="6948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Забекин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Алексей Васильевич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ПРАДЕДУШКА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Воевал в Великой отечественной войне с 1942 по 1945 гг. командиром артиллерийской батареи.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Вернулся домой после тяжелого ранения в звании капитана.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 орденом «Красной звезды»,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«Отечественной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войны 1 степени» медалями:  «За боевые заслуги», «За отвагу» и еще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9-ю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другими.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48" y="5085184"/>
            <a:ext cx="1800200" cy="120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2168" y="5133720"/>
            <a:ext cx="864096" cy="115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12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04741"/>
            <a:ext cx="853193" cy="128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39752" y="4869160"/>
            <a:ext cx="5688632" cy="123110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Ковалевский Алексей Николаевич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Служил в российской армии с 2002 по 2003 гг. командиром взвода радиационно-химической разведки.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Домой вернулся в звании старшего лейтенанта.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http://img0.liveinternet.ru/images/attach/b/1/7204/7204160_23_fevraly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0"/>
            <a:ext cx="2123728" cy="1772816"/>
          </a:xfrm>
          <a:prstGeom prst="rect">
            <a:avLst/>
          </a:prstGeom>
          <a:noFill/>
        </p:spPr>
      </p:pic>
      <p:pic>
        <p:nvPicPr>
          <p:cNvPr id="6159" name="Picture 15" descr="http://im4-tub-ru.yandex.net/i?id=483098300-0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5428" y="3573016"/>
            <a:ext cx="828572" cy="970983"/>
          </a:xfrm>
          <a:prstGeom prst="rect">
            <a:avLst/>
          </a:prstGeom>
          <a:noFill/>
        </p:spPr>
      </p:pic>
      <p:pic>
        <p:nvPicPr>
          <p:cNvPr id="6157" name="Picture 13" descr="http://voennovosti.ru/wp-content/uploads/2012/07/%D1%8D%D0%BC%D0%B1%D0%BB%D0%B5%D0%BC%D0%B0-%D0%B2%D0%BE%D0%B9%D1%81%D0%BA-%D0%A0%D0%A5%D0%91%D0%97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7856" y="4869160"/>
            <a:ext cx="1296144" cy="1296144"/>
          </a:xfrm>
          <a:prstGeom prst="rect">
            <a:avLst/>
          </a:prstGeom>
          <a:noFill/>
        </p:spPr>
      </p:pic>
      <p:pic>
        <p:nvPicPr>
          <p:cNvPr id="6171" name="Picture 27" descr="http://im6-tub-ru.yandex.net/i?id=341449258-12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4408" y="2204864"/>
            <a:ext cx="720080" cy="720080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2339752" y="6093296"/>
            <a:ext cx="5942922" cy="764704"/>
            <a:chOff x="2646601" y="5905501"/>
            <a:chExt cx="6230954" cy="952499"/>
          </a:xfrm>
        </p:grpSpPr>
        <p:pic>
          <p:nvPicPr>
            <p:cNvPr id="33" name="Picture 19" descr="http://voen-torg.ru/images/product_images/popup_images/955_0.jp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22829" y="5981614"/>
              <a:ext cx="954726" cy="725378"/>
            </a:xfrm>
            <a:prstGeom prst="rect">
              <a:avLst/>
            </a:prstGeom>
            <a:noFill/>
          </p:spPr>
        </p:pic>
        <p:pic>
          <p:nvPicPr>
            <p:cNvPr id="34" name="Picture 25" descr="http://im1-tub-ru.yandex.net/i?id=123142383-34-72&amp;n=21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757565" y="5977409"/>
              <a:ext cx="1184931" cy="722518"/>
            </a:xfrm>
            <a:prstGeom prst="rect">
              <a:avLst/>
            </a:prstGeom>
            <a:noFill/>
          </p:spPr>
        </p:pic>
        <p:pic>
          <p:nvPicPr>
            <p:cNvPr id="35" name="Picture 12" descr="http://im3-tub-ru.yandex.net/i?id=174495037-43-72&amp;n=21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917368" y="6018759"/>
              <a:ext cx="748392" cy="672208"/>
            </a:xfrm>
            <a:prstGeom prst="rect">
              <a:avLst/>
            </a:prstGeom>
            <a:noFill/>
          </p:spPr>
        </p:pic>
        <p:pic>
          <p:nvPicPr>
            <p:cNvPr id="36" name="Picture 14" descr="http://www.splav.ru/img/g20100520154832707164t3n1.jp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948264" y="5905501"/>
              <a:ext cx="952499" cy="952499"/>
            </a:xfrm>
            <a:prstGeom prst="rect">
              <a:avLst/>
            </a:prstGeom>
            <a:noFill/>
          </p:spPr>
        </p:pic>
        <p:pic>
          <p:nvPicPr>
            <p:cNvPr id="37" name="Picture 23" descr="http://im3-tub-ru.yandex.net/i?id=29041452-25-72&amp;n=21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646601" y="5919657"/>
              <a:ext cx="1122108" cy="841581"/>
            </a:xfrm>
            <a:prstGeom prst="rect">
              <a:avLst/>
            </a:prstGeom>
            <a:noFill/>
          </p:spPr>
        </p:pic>
        <p:pic>
          <p:nvPicPr>
            <p:cNvPr id="38" name="Picture 17" descr="http://im6-tub-ru.yandex.net/i?id=221764726-14-72&amp;n=21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749306" y="5992801"/>
              <a:ext cx="1020535" cy="7654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9672" y="4581128"/>
            <a:ext cx="6048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Михин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Михаил Вениаминович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Служил в советской армии с 1976 по 1978 гг. в железнодорожных войсках.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Домой вернулся в звании сержанта.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177281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Петухов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Феоктист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Селиверстович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ПРАДЕДУШКА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Служил во внутренних войсках на военном заводе, снайпером.</a:t>
            </a:r>
          </a:p>
        </p:txBody>
      </p:sp>
      <p:pic>
        <p:nvPicPr>
          <p:cNvPr id="6148" name="Picture 4" descr="C:\Users\Алексей\Desktop\Маша\Маша\[Originals]\па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09120"/>
            <a:ext cx="1255400" cy="19268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Picture 4" descr="http://img0.liveinternet.ru/images/attach/b/1/7204/7204160_23_fevraly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2123728" cy="1772816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0954"/>
            <a:ext cx="1979712" cy="12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1440160" cy="168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9596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1403648" y="26064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Бурцев Степан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ПРАПРАДЕДУШКА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Воевал в Финской и Великой отечественной войне с 1940 по 1945 гг.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3068960"/>
            <a:ext cx="7272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Михин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Венеамин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Иванович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ПРАДЕДУШКА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(01.05.1926 – 17.12.1977)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Служил в красной армии с 1945 по 1948 гг. в войсках связи, начинал службу в Германии.</a:t>
            </a:r>
          </a:p>
        </p:txBody>
      </p:sp>
      <p:pic>
        <p:nvPicPr>
          <p:cNvPr id="17418" name="Picture 10" descr="http://im2-tub-ru.yandex.net/i?id=82226433-3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4437112"/>
            <a:ext cx="1080120" cy="1080120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1475656" y="6021288"/>
            <a:ext cx="6230954" cy="836712"/>
            <a:chOff x="2646601" y="5905501"/>
            <a:chExt cx="6230954" cy="952499"/>
          </a:xfrm>
        </p:grpSpPr>
        <p:pic>
          <p:nvPicPr>
            <p:cNvPr id="31" name="Picture 19" descr="http://voen-torg.ru/images/product_images/popup_images/955_0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22829" y="5981614"/>
              <a:ext cx="954726" cy="725378"/>
            </a:xfrm>
            <a:prstGeom prst="rect">
              <a:avLst/>
            </a:prstGeom>
            <a:noFill/>
          </p:spPr>
        </p:pic>
        <p:pic>
          <p:nvPicPr>
            <p:cNvPr id="32" name="Picture 25" descr="http://im1-tub-ru.yandex.net/i?id=123142383-34-72&amp;n=21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57565" y="5977409"/>
              <a:ext cx="1184931" cy="722518"/>
            </a:xfrm>
            <a:prstGeom prst="rect">
              <a:avLst/>
            </a:prstGeom>
            <a:noFill/>
          </p:spPr>
        </p:pic>
        <p:pic>
          <p:nvPicPr>
            <p:cNvPr id="33" name="Picture 12" descr="http://im3-tub-ru.yandex.net/i?id=174495037-43-72&amp;n=21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17368" y="6018759"/>
              <a:ext cx="748392" cy="672208"/>
            </a:xfrm>
            <a:prstGeom prst="rect">
              <a:avLst/>
            </a:prstGeom>
            <a:noFill/>
          </p:spPr>
        </p:pic>
        <p:pic>
          <p:nvPicPr>
            <p:cNvPr id="34" name="Picture 14" descr="http://www.splav.ru/img/g20100520154832707164t3n1.jp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948264" y="5905501"/>
              <a:ext cx="952499" cy="952499"/>
            </a:xfrm>
            <a:prstGeom prst="rect">
              <a:avLst/>
            </a:prstGeom>
            <a:noFill/>
          </p:spPr>
        </p:pic>
        <p:pic>
          <p:nvPicPr>
            <p:cNvPr id="35" name="Picture 23" descr="http://im3-tub-ru.yandex.net/i?id=29041452-25-72&amp;n=21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46601" y="5919657"/>
              <a:ext cx="1122108" cy="841581"/>
            </a:xfrm>
            <a:prstGeom prst="rect">
              <a:avLst/>
            </a:prstGeom>
            <a:noFill/>
          </p:spPr>
        </p:pic>
        <p:pic>
          <p:nvPicPr>
            <p:cNvPr id="36" name="Picture 17" descr="http://im6-tub-ru.yandex.net/i?id=221764726-14-72&amp;n=21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749306" y="5992801"/>
              <a:ext cx="1020535" cy="7654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011.radikal.ru/1302/84/9002fb9bd58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1.chitalnya.ru/upload2/275/5323438858613372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1" y="486950"/>
            <a:ext cx="9046477" cy="59492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246</Words>
  <Application>Microsoft Office PowerPoint</Application>
  <PresentationFormat>Экран (4:3)</PresentationFormat>
  <Paragraphs>35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25</cp:revision>
  <dcterms:created xsi:type="dcterms:W3CDTF">2014-02-16T15:28:36Z</dcterms:created>
  <dcterms:modified xsi:type="dcterms:W3CDTF">2014-02-16T18:48:44Z</dcterms:modified>
</cp:coreProperties>
</file>