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63" r:id="rId8"/>
    <p:sldId id="268" r:id="rId9"/>
    <p:sldId id="269" r:id="rId10"/>
    <p:sldId id="271" r:id="rId11"/>
    <p:sldId id="272" r:id="rId12"/>
    <p:sldId id="275" r:id="rId13"/>
    <p:sldId id="274" r:id="rId14"/>
    <p:sldId id="279" r:id="rId15"/>
    <p:sldId id="278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6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&amp;Fcy;&amp;ocy;&amp;ncy; &amp;dcy;&amp;lcy;&amp;yacy; &amp;pcy;&amp;rcy;&amp;iecy;&amp;zcy;&amp;iecy;&amp;ncy;&amp;tcy;&amp;acy;&amp;tscy;&amp;icy;&amp;jcy; &amp;Kcy;&amp;ocy;&amp;rcy;&amp;acy;&amp;bcy;&amp;lcy;&amp;soft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357"/>
            <a:ext cx="9143999" cy="689335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/>
          <a:lstStyle/>
          <a:p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2743200"/>
            <a:ext cx="7543800" cy="3429000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Номинация: «Мой папа-солдат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».</a:t>
            </a:r>
          </a:p>
          <a:p>
            <a:pPr algn="l"/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l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Выполнил: Созонов Вадим,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2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группа, МБДОУ«Центр развития ребёнка – детский са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д № 7 «Ёлочка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»</a:t>
            </a: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l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г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Ханты-Мансийск, 2014 год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5800" y="762000"/>
            <a:ext cx="805541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«Наша династия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моряков»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Fcy;&amp;ocy;&amp;ncy; &amp;dcy;&amp;lcy;&amp;yacy; &amp;pcy;&amp;rcy;&amp;iecy;&amp;zcy;&amp;iecy;&amp;ncy;&amp;tcy;&amp;acy;&amp;tscy;&amp;icy;&amp;jcy; &amp;Kcy;&amp;ocy;&amp;rcy;&amp;acy;&amp;bcy;&amp;lcy;&amp;soft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357"/>
            <a:ext cx="9143999" cy="689335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А мой дедушка, как и папа, отмечает праздник День ВМФ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	Годы службы </a:t>
            </a:r>
            <a:r>
              <a:rPr lang="ru-RU" dirty="0" smtClean="0"/>
              <a:t>дедушки (Ляпунов Игорь Иванович)  </a:t>
            </a:r>
            <a:r>
              <a:rPr lang="ru-RU" dirty="0" smtClean="0"/>
              <a:t>1977-1980гг. Он проходил обучение в г. Владивостоке, а затем был направлен на подводную лодку «К-78» города Петропавловска- Камчатского. Его должность-старшина команды снабжения.</a:t>
            </a:r>
            <a:endParaRPr lang="ru-RU" dirty="0"/>
          </a:p>
        </p:txBody>
      </p:sp>
      <p:pic>
        <p:nvPicPr>
          <p:cNvPr id="28673" name="Picture 1" descr="C:\Documents and Settings\anna\Рабочий стол\01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Fcy;&amp;ocy;&amp;ncy; &amp;dcy;&amp;lcy;&amp;yacy; &amp;pcy;&amp;rcy;&amp;iecy;&amp;zcy;&amp;iecy;&amp;ncy;&amp;tcy;&amp;acy;&amp;tscy;&amp;icy;&amp;jcy; &amp;Kcy;&amp;ocy;&amp;rcy;&amp;acy;&amp;bcy;&amp;lcy;&amp;soft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357"/>
            <a:ext cx="9143999" cy="689335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4000" dirty="0" smtClean="0"/>
              <a:t>Основная задача подводной  лодки: охрана водных просторов и морских глубин восточной части России.</a:t>
            </a:r>
            <a:endParaRPr lang="ru-RU" sz="4000" dirty="0"/>
          </a:p>
        </p:txBody>
      </p:sp>
      <p:pic>
        <p:nvPicPr>
          <p:cNvPr id="27650" name="Picture 2" descr="http://im0-tub-ru.yandex.net/i?id=350142961-46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81000"/>
            <a:ext cx="4260705" cy="333599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Fcy;&amp;ocy;&amp;ncy; &amp;dcy;&amp;lcy;&amp;yacy; &amp;pcy;&amp;rcy;&amp;iecy;&amp;zcy;&amp;iecy;&amp;ncy;&amp;tcy;&amp;acy;&amp;tscy;&amp;icy;&amp;jcy; &amp;Kcy;&amp;ocy;&amp;rcy;&amp;acy;&amp;bcy;&amp;lcy;&amp;soft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357"/>
            <a:ext cx="9143999" cy="689335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Мой дядя тоже моряк!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Годы службы моего дяди 2003-2005 гг.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Он служил в морских частях погранвойск на корабле «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Югра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» города Астрахани. Дядя был теле-радио-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графистом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634853"/>
            <a:ext cx="4041775" cy="303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Fcy;&amp;ocy;&amp;ncy; &amp;dcy;&amp;lcy;&amp;yacy; &amp;pcy;&amp;rcy;&amp;iecy;&amp;zcy;&amp;iecy;&amp;ncy;&amp;tcy;&amp;acy;&amp;tscy;&amp;icy;&amp;jcy; &amp;Kcy;&amp;ocy;&amp;rcy;&amp;acy;&amp;bcy;&amp;lcy;&amp;soft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357"/>
            <a:ext cx="9143999" cy="6893357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6896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	</a:t>
            </a:r>
            <a:r>
              <a:rPr lang="ru-RU" sz="3100" dirty="0" smtClean="0">
                <a:solidFill>
                  <a:schemeClr val="bg2">
                    <a:lumMod val="25000"/>
                  </a:schemeClr>
                </a:solidFill>
              </a:rPr>
              <a:t>Русские </a:t>
            </a:r>
            <a:r>
              <a:rPr lang="ru-RU" sz="3100" dirty="0" smtClean="0">
                <a:solidFill>
                  <a:schemeClr val="bg2">
                    <a:lumMod val="25000"/>
                  </a:schemeClr>
                </a:solidFill>
              </a:rPr>
              <a:t>моряки надежно защищали и защищают свои рубежи, одерживая блестящие победы на полях сражений. А в мирное время славные традиции морского флота перенимают новые и новые поколения военных моряков. Мужественные и надежные защитники, готовые к штурмовым предупреждениям, способные отразить атаку врага, несут свою вахту вдали от дома и в будни, и в праздники, и даже 30 октября. Далеко от морских берегов реет российский флаг — это на современных кораблях курсируют отважные моряки, охраняя свои границы и прославляя могущество родного государства.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Fcy;&amp;ocy;&amp;ncy; &amp;dcy;&amp;lcy;&amp;yacy; &amp;pcy;&amp;rcy;&amp;iecy;&amp;zcy;&amp;iecy;&amp;ncy;&amp;tcy;&amp;acy;&amp;tscy;&amp;icy;&amp;jcy; &amp;Kcy;&amp;ocy;&amp;rcy;&amp;acy;&amp;bcy;&amp;lcy;&amp;soft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357"/>
            <a:ext cx="9143999" cy="689335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Я с малых лет мечтаю служить в ВМФ</a:t>
            </a:r>
            <a:endParaRPr lang="ru-RU" dirty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752601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Fcy;&amp;ocy;&amp;ncy; &amp;dcy;&amp;lcy;&amp;yacy; &amp;pcy;&amp;rcy;&amp;iecy;&amp;zcy;&amp;iecy;&amp;ncy;&amp;tcy;&amp;acy;&amp;tscy;&amp;icy;&amp;jcy; &amp;Kcy;&amp;ocy;&amp;rcy;&amp;acy;&amp;bcy;&amp;lcy;&amp;soft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357"/>
            <a:ext cx="9143999" cy="689335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Источники: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Н.Ф.Виноградова «Окружающий мир» 3 класс, часть 2 издательство «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Вентана-Граф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»,2013.</a:t>
            </a: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Семейный архив семей: Ляпуновых, Созоновых, Ляпуновых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Сайт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www. Wikipedia.org</a:t>
            </a: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AutoNum type="arabicParenR"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Fcy;&amp;ocy;&amp;ncy; &amp;dcy;&amp;lcy;&amp;yacy; &amp;pcy;&amp;rcy;&amp;iecy;&amp;zcy;&amp;iecy;&amp;ncy;&amp;tcy;&amp;acy;&amp;tscy;&amp;icy;&amp;jcy; &amp;Kcy;&amp;ocy;&amp;rcy;&amp;acy;&amp;bcy;&amp;lcy;&amp;soft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35357"/>
            <a:ext cx="9143999" cy="6893357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&amp;Rcy;&amp;ocy;&amp;scy;&amp;scy;&amp;icy;&amp;jcy;&amp;scy;&amp;kcy;&amp;ocy;&amp;mcy;&amp;ucy; &amp;fcy;&amp;lcy;&amp;ocy;&amp;tcy;&amp;ucy; - &amp;bcy;&amp;ycy;&amp;tcy;&amp;softcy;! 30 &amp;ocy;&amp;kcy;&amp;tcy;&amp;yacy;&amp;bcy;&amp;rcy;&amp;yacy; 1696 &amp;gcy;&amp;ocy;&amp;dcy;&amp;acy; - &amp;dcy;&amp;iecy;&amp;ncy;&amp;softcy; &amp;ocy;&amp;scy;&amp;ncy;&amp;ocy;&amp;vcy;&amp;acy;&amp;ncy;&amp;icy;&amp;yacy; &amp;Rcy;&amp;ocy;&amp;scy;&amp;scy;&amp;icy;&amp;jcy;&amp;scy;&amp;kcy;&amp;ocy;&amp;gcy;&amp;ocy; &amp;Vcy;&amp;ocy;&amp;iecy;&amp;ncy;&amp;ncy;&amp;ocy;-&amp;mcy;&amp;ocy;&amp;rcy;&amp;scy;&amp;kcy;&amp;ocy;&amp;gcy;&amp;ocy; &amp;fcy;&amp;lcy;&amp;ocy;&amp;tcy;&amp;acy;"/>
          <p:cNvPicPr>
            <a:picLocks noGrp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457200" y="228600"/>
            <a:ext cx="4038600" cy="245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Текст 6"/>
          <p:cNvSpPr>
            <a:spLocks noGrp="1"/>
          </p:cNvSpPr>
          <p:nvPr>
            <p:ph sz="half" idx="2"/>
          </p:nvPr>
        </p:nvSpPr>
        <p:spPr>
          <a:xfrm>
            <a:off x="228600" y="2819400"/>
            <a:ext cx="3962400" cy="429736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     		Пётр І «Великий» </a:t>
            </a:r>
            <a:r>
              <a:rPr lang="ru-RU" sz="2400" dirty="0" smtClean="0">
                <a:solidFill>
                  <a:schemeClr val="tx1"/>
                </a:solidFill>
              </a:rPr>
              <a:t>был первым императором России. В своё правление, он понимал, что Россия должна стать сильной, богатой страной - такой, как многие европейские государства. А для этого у неё должны быть сильные </a:t>
            </a:r>
            <a:r>
              <a:rPr lang="ru-RU" sz="2400" dirty="0" smtClean="0">
                <a:solidFill>
                  <a:schemeClr val="tx1"/>
                </a:solidFill>
              </a:rPr>
              <a:t>армия </a:t>
            </a:r>
            <a:r>
              <a:rPr lang="ru-RU" sz="2400" dirty="0" smtClean="0">
                <a:solidFill>
                  <a:schemeClr val="tx1"/>
                </a:solidFill>
              </a:rPr>
              <a:t>и </a:t>
            </a:r>
            <a:r>
              <a:rPr lang="ru-RU" sz="2400" dirty="0" smtClean="0">
                <a:solidFill>
                  <a:schemeClr val="tx1"/>
                </a:solidFill>
              </a:rPr>
              <a:t>флот.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1371600"/>
            <a:ext cx="4267200" cy="5616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      30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октября в России отмечается День основания Российского флота. В этот день в 1696 году было принято решение создать регулярный российский военно-морской флот. 	И ныне каждое 30 октября все военные моряки отмечают свой праздник. </a:t>
            </a:r>
          </a:p>
          <a:p>
            <a:pPr algn="just">
              <a:buNone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      А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20 октября, когда был подписан данный указ, считается официальным Днём основания Российского военно-морского флота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algn="just">
              <a:buNone/>
            </a:pP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Fcy;&amp;ocy;&amp;ncy; &amp;dcy;&amp;lcy;&amp;yacy; &amp;pcy;&amp;rcy;&amp;iecy;&amp;zcy;&amp;iecy;&amp;ncy;&amp;tcy;&amp;acy;&amp;tscy;&amp;icy;&amp;jcy; &amp;Kcy;&amp;ocy;&amp;rcy;&amp;acy;&amp;bcy;&amp;lcy;&amp;soft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357"/>
            <a:ext cx="9143999" cy="6893357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3700" dirty="0" smtClean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3700" dirty="0" smtClean="0">
                <a:solidFill>
                  <a:schemeClr val="tx2">
                    <a:lumMod val="75000"/>
                  </a:schemeClr>
                </a:solidFill>
              </a:rPr>
              <a:t>Как давно Петруша Первый</a:t>
            </a:r>
            <a:br>
              <a:rPr lang="ru-RU" sz="37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700" dirty="0" smtClean="0">
                <a:solidFill>
                  <a:schemeClr val="tx2">
                    <a:lumMod val="75000"/>
                  </a:schemeClr>
                </a:solidFill>
              </a:rPr>
              <a:t>Этот день определил.</a:t>
            </a:r>
            <a:br>
              <a:rPr lang="ru-RU" sz="37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700" dirty="0" smtClean="0">
                <a:solidFill>
                  <a:schemeClr val="tx2">
                    <a:lumMod val="75000"/>
                  </a:schemeClr>
                </a:solidFill>
              </a:rPr>
              <a:t>И начало этим самым</a:t>
            </a:r>
            <a:br>
              <a:rPr lang="ru-RU" sz="37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700" dirty="0" err="1" smtClean="0">
                <a:solidFill>
                  <a:schemeClr val="tx2">
                    <a:lumMod val="75000"/>
                  </a:schemeClr>
                </a:solidFill>
              </a:rPr>
              <a:t>Флотоводству</a:t>
            </a:r>
            <a:r>
              <a:rPr lang="ru-RU" sz="3700" dirty="0" smtClean="0">
                <a:solidFill>
                  <a:schemeClr val="tx2">
                    <a:lumMod val="75000"/>
                  </a:schemeClr>
                </a:solidFill>
              </a:rPr>
              <a:t> положил.</a:t>
            </a:r>
            <a:br>
              <a:rPr lang="ru-RU" sz="37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7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7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700" dirty="0" smtClean="0">
                <a:solidFill>
                  <a:schemeClr val="tx2">
                    <a:lumMod val="75000"/>
                  </a:schemeClr>
                </a:solidFill>
              </a:rPr>
              <a:t>Много было в поле славных</a:t>
            </a:r>
            <a:br>
              <a:rPr lang="ru-RU" sz="37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700" dirty="0" smtClean="0">
                <a:solidFill>
                  <a:schemeClr val="tx2">
                    <a:lumMod val="75000"/>
                  </a:schemeClr>
                </a:solidFill>
              </a:rPr>
              <a:t>Адмиралов, моряков,</a:t>
            </a:r>
            <a:br>
              <a:rPr lang="ru-RU" sz="37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700" dirty="0" smtClean="0">
                <a:solidFill>
                  <a:schemeClr val="tx2">
                    <a:lumMod val="75000"/>
                  </a:schemeClr>
                </a:solidFill>
              </a:rPr>
              <a:t>Защитить Отчизну в море</a:t>
            </a:r>
            <a:br>
              <a:rPr lang="ru-RU" sz="37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700" dirty="0" smtClean="0">
                <a:solidFill>
                  <a:schemeClr val="tx2">
                    <a:lumMod val="75000"/>
                  </a:schemeClr>
                </a:solidFill>
              </a:rPr>
              <a:t>Каждый был всегда готов.</a:t>
            </a:r>
            <a:br>
              <a:rPr lang="ru-RU" sz="37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7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7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700" dirty="0" smtClean="0">
                <a:solidFill>
                  <a:schemeClr val="tx2">
                    <a:lumMod val="75000"/>
                  </a:schemeClr>
                </a:solidFill>
              </a:rPr>
              <a:t>Раз с 17-го века</a:t>
            </a:r>
            <a:br>
              <a:rPr lang="ru-RU" sz="37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700" dirty="0" smtClean="0">
                <a:solidFill>
                  <a:schemeClr val="tx2">
                    <a:lumMod val="75000"/>
                  </a:schemeClr>
                </a:solidFill>
              </a:rPr>
              <a:t>Существует русский флот:</a:t>
            </a:r>
            <a:br>
              <a:rPr lang="ru-RU" sz="37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700" dirty="0" smtClean="0">
                <a:solidFill>
                  <a:schemeClr val="tx2">
                    <a:lumMod val="75000"/>
                  </a:schemeClr>
                </a:solidFill>
              </a:rPr>
              <a:t>Будут плавать экипажи</a:t>
            </a:r>
            <a:br>
              <a:rPr lang="ru-RU" sz="37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700" dirty="0" smtClean="0">
                <a:solidFill>
                  <a:schemeClr val="tx2">
                    <a:lumMod val="75000"/>
                  </a:schemeClr>
                </a:solidFill>
              </a:rPr>
              <a:t>День за днем, из года в год.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ru-RU"/>
          </a:p>
        </p:txBody>
      </p:sp>
      <p:pic>
        <p:nvPicPr>
          <p:cNvPr id="9" name="Рисунок 8" descr="&amp;Rcy;&amp;ocy;&amp;scy;&amp;scy;&amp;icy;&amp;jcy;&amp;scy;&amp;kcy;&amp;ocy;&amp;mcy;&amp;ucy; &amp;fcy;&amp;lcy;&amp;ocy;&amp;tcy;&amp;ucy; - &amp;bcy;&amp;ycy;&amp;tcy;&amp;softcy;! 30 &amp;ocy;&amp;kcy;&amp;tcy;&amp;yacy;&amp;bcy;&amp;rcy;&amp;yacy; 1696 &amp;gcy;&amp;ocy;&amp;dcy;&amp;acy; - &amp;dcy;&amp;iecy;&amp;ncy;&amp;softcy; &amp;ocy;&amp;scy;&amp;ncy;&amp;ocy;&amp;vcy;&amp;acy;&amp;ncy;&amp;icy;&amp;yacy; &amp;Rcy;&amp;ocy;&amp;scy;&amp;scy;&amp;icy;&amp;jcy;&amp;scy;&amp;kcy;&amp;ocy;&amp;gcy;&amp;ocy; &amp;Vcy;&amp;ocy;&amp;iecy;&amp;ncy;&amp;ncy;&amp;ocy;-&amp;mcy;&amp;ocy;&amp;rcy;&amp;scy;&amp;kcy;&amp;ocy;&amp;gcy;&amp;ocy; &amp;fcy;&amp;lcy;&amp;ocy;&amp;tcy;&amp;acy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447800"/>
            <a:ext cx="396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Fcy;&amp;ocy;&amp;ncy; &amp;dcy;&amp;lcy;&amp;yacy; &amp;pcy;&amp;rcy;&amp;iecy;&amp;zcy;&amp;iecy;&amp;ncy;&amp;tcy;&amp;acy;&amp;tscy;&amp;icy;&amp;jcy; &amp;Kcy;&amp;ocy;&amp;rcy;&amp;acy;&amp;bcy;&amp;lcy;&amp;soft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357"/>
            <a:ext cx="9143999" cy="689335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	</a:t>
            </a:r>
            <a:r>
              <a:rPr lang="ru-RU" sz="2400" dirty="0" smtClean="0"/>
              <a:t>У </a:t>
            </a:r>
            <a:r>
              <a:rPr lang="ru-RU" sz="2400" dirty="0" smtClean="0"/>
              <a:t>моряков существует традиция - давать названия кораблям в честь великих людей, вошедших в историю своими выдающимися делами и достижениями. Так в честь основателя ВМФ России Петра - І назван Тяжёлый атомный ракетный крейсер «Пётр Великий». </a:t>
            </a:r>
            <a:endParaRPr lang="ru-RU" sz="2400" dirty="0"/>
          </a:p>
        </p:txBody>
      </p:sp>
      <p:pic>
        <p:nvPicPr>
          <p:cNvPr id="5" name="Содержимое 4" descr="&amp;Tcy;&amp;yacy;&amp;zhcy;&amp;iecy;&amp;lcy;&amp;ycy;&amp;jcy; &amp;acy;&amp;tcy;&amp;ocy;&amp;mcy;&amp;ncy;&amp;ycy;&amp;jcy; &amp;rcy;&amp;acy;&amp;kcy;&amp;iecy;&amp;tcy;&amp;ncy;&amp;ycy;&amp;jcy; &amp;kcy;&amp;rcy;&amp;iecy;&amp;jcy;&amp;scy;&amp;iecy;&amp;rcy; &amp;Pcy;&amp;iecy;&amp;tcy;&amp;rcy; &amp;Vcy;&amp;iecy;&amp;lcy;&amp;icy;&amp;kcy;&amp;icy;&amp;jcy;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05200" y="2438400"/>
            <a:ext cx="5105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Fcy;&amp;ocy;&amp;ncy; &amp;dcy;&amp;lcy;&amp;yacy; &amp;pcy;&amp;rcy;&amp;iecy;&amp;zcy;&amp;iecy;&amp;ncy;&amp;tcy;&amp;acy;&amp;tscy;&amp;icy;&amp;jcy; &amp;Kcy;&amp;ocy;&amp;rcy;&amp;acy;&amp;bcy;&amp;lcy;&amp;soft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357"/>
            <a:ext cx="9143999" cy="689335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</a:rPr>
              <a:t>В честь военно-морского деятеля, адмирала Федора Федоровича Ушакова – назван эсминец «Адмирал Ушаков».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http://demetra.rlib.yar.ru/upload/galleries/tutbibl/personi/Ushakov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295400"/>
            <a:ext cx="315906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&amp;Icy;&amp;scy;&amp;tcy;&amp;ocy;&amp;rcy;&amp;icy;&amp;yacy; &amp;acy;&amp;tcy;&amp;ocy;&amp;mcy;&amp;ncy;&amp;ocy;&amp;gcy;&amp;ocy; &amp;rcy;&amp;acy;&amp;kcy;&amp;iecy;&amp;tcy;&amp;ncy;&amp;ocy;&amp;gcy;&amp;ocy; &amp;kcy;&amp;rcy;&amp;iecy;&amp;jcy;&amp;scy;&amp;iecy;&amp;rcy;&amp;acy; &amp;Kcy;&amp;icy;&amp;rcy;&amp;ocy;&amp;vcy;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295400"/>
            <a:ext cx="4267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Fcy;&amp;ocy;&amp;ncy; &amp;dcy;&amp;lcy;&amp;yacy; &amp;pcy;&amp;rcy;&amp;iecy;&amp;zcy;&amp;iecy;&amp;ncy;&amp;tcy;&amp;acy;&amp;tscy;&amp;icy;&amp;jcy; &amp;Kcy;&amp;ocy;&amp;rcy;&amp;acy;&amp;bcy;&amp;lcy;&amp;soft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357"/>
            <a:ext cx="9143999" cy="689335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</a:rPr>
              <a:t>В честь Маршала Советского Союза  Бориса Михайловича Шапошникова - назван большой противолодочный корабль тихоокеанского флота «Маршал Шапошников».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152400" y="1535113"/>
            <a:ext cx="4344988" cy="1970088"/>
          </a:xfrm>
        </p:spPr>
        <p:txBody>
          <a:bodyPr>
            <a:normAutofit fontScale="92500"/>
          </a:bodyPr>
          <a:lstStyle/>
          <a:p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Бори́с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Миха́йлович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Ша́пошников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( 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1882-1945 год)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 — Маршал Советского Союза, военный и государственный деятель, военный теоретик.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C:\Documents and Settings\anna\Мои документы\ВМФ\Фото\Шапка - справа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24400" y="2667000"/>
            <a:ext cx="4040188" cy="2852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4572000" y="1143000"/>
            <a:ext cx="4041775" cy="388620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" name="Содержимое 4" descr="Shaposhnikov1929.jp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85800" y="3581400"/>
            <a:ext cx="2667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Fcy;&amp;ocy;&amp;ncy; &amp;dcy;&amp;lcy;&amp;yacy; &amp;pcy;&amp;rcy;&amp;iecy;&amp;zcy;&amp;iecy;&amp;ncy;&amp;tcy;&amp;acy;&amp;tscy;&amp;icy;&amp;jcy; &amp;Kcy;&amp;ocy;&amp;rcy;&amp;acy;&amp;bcy;&amp;lcy;&amp;soft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357"/>
            <a:ext cx="9143999" cy="6893357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Мой папа служил на Тихоокеанском флоте ВМФ России (2006-2007гг.)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Начало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службы он проходил в войсковой части №25151 мыс Чуркина города Владивостока, где обучался военным специальностям.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981199"/>
            <a:ext cx="3810000" cy="353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Fcy;&amp;ocy;&amp;ncy; &amp;dcy;&amp;lcy;&amp;yacy; &amp;pcy;&amp;rcy;&amp;iecy;&amp;zcy;&amp;iecy;&amp;ncy;&amp;tcy;&amp;acy;&amp;tscy;&amp;icy;&amp;jcy; &amp;Kcy;&amp;ocy;&amp;rcy;&amp;acy;&amp;bcy;&amp;lcy;&amp;soft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357"/>
            <a:ext cx="9143999" cy="689335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4400"/>
            <a:ext cx="8001000" cy="5211763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 </a:t>
            </a:r>
            <a:r>
              <a:rPr lang="ru-RU" dirty="0" smtClean="0"/>
              <a:t>   </a:t>
            </a:r>
            <a:r>
              <a:rPr lang="ru-RU" dirty="0" smtClean="0">
                <a:solidFill>
                  <a:schemeClr val="tx2"/>
                </a:solidFill>
              </a:rPr>
              <a:t>	Затем </a:t>
            </a:r>
            <a:r>
              <a:rPr lang="ru-RU" dirty="0" smtClean="0">
                <a:solidFill>
                  <a:schemeClr val="tx2"/>
                </a:solidFill>
              </a:rPr>
              <a:t>папа по распределению попал на большой противолодочный корабль «Маршал Шапошников» и получил должность старшего </a:t>
            </a:r>
            <a:r>
              <a:rPr lang="ru-RU" dirty="0" err="1" smtClean="0">
                <a:solidFill>
                  <a:schemeClr val="tx2"/>
                </a:solidFill>
              </a:rPr>
              <a:t>гидроаккустика</a:t>
            </a:r>
            <a:r>
              <a:rPr lang="ru-RU" dirty="0" smtClean="0">
                <a:solidFill>
                  <a:schemeClr val="tx2"/>
                </a:solidFill>
              </a:rPr>
              <a:t>. </a:t>
            </a:r>
            <a:r>
              <a:rPr lang="ru-RU" dirty="0" smtClean="0">
                <a:solidFill>
                  <a:schemeClr val="tx2"/>
                </a:solidFill>
              </a:rPr>
              <a:t>	Назначение </a:t>
            </a:r>
            <a:r>
              <a:rPr lang="ru-RU" dirty="0" smtClean="0">
                <a:solidFill>
                  <a:schemeClr val="tx2"/>
                </a:solidFill>
              </a:rPr>
              <a:t>данного судна: поиск, слежение, сопровождение и уничтожение подводных лодок противника. </a:t>
            </a:r>
            <a:r>
              <a:rPr lang="ru-RU" dirty="0" smtClean="0">
                <a:solidFill>
                  <a:schemeClr val="tx2"/>
                </a:solidFill>
              </a:rPr>
              <a:t>Корабль принимал </a:t>
            </a:r>
            <a:r>
              <a:rPr lang="ru-RU" dirty="0" smtClean="0">
                <a:solidFill>
                  <a:schemeClr val="tx2"/>
                </a:solidFill>
              </a:rPr>
              <a:t>участие в совместных индийско-российских учениях «Индра-2007</a:t>
            </a:r>
            <a:r>
              <a:rPr lang="ru-RU" dirty="0" smtClean="0">
                <a:solidFill>
                  <a:schemeClr val="tx2"/>
                </a:solidFill>
              </a:rPr>
              <a:t>»; </a:t>
            </a:r>
            <a:r>
              <a:rPr lang="ru-RU" dirty="0" smtClean="0">
                <a:solidFill>
                  <a:schemeClr val="tx2"/>
                </a:solidFill>
              </a:rPr>
              <a:t>осуществлял приём почётных гостей, например, княгиня Мария Романова (внучка императора Николая </a:t>
            </a:r>
            <a:r>
              <a:rPr lang="en-US" dirty="0" smtClean="0">
                <a:solidFill>
                  <a:schemeClr val="tx2"/>
                </a:solidFill>
              </a:rPr>
              <a:t>II</a:t>
            </a:r>
            <a:r>
              <a:rPr lang="ru-RU" dirty="0" smtClean="0">
                <a:solidFill>
                  <a:schemeClr val="tx2"/>
                </a:solidFill>
              </a:rPr>
              <a:t>).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Fcy;&amp;ocy;&amp;ncy; &amp;dcy;&amp;lcy;&amp;yacy; &amp;pcy;&amp;rcy;&amp;iecy;&amp;zcy;&amp;iecy;&amp;ncy;&amp;tcy;&amp;acy;&amp;tscy;&amp;icy;&amp;jcy; &amp;Kcy;&amp;ocy;&amp;rcy;&amp;acy;&amp;bcy;&amp;lcy;&amp;soft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357"/>
            <a:ext cx="9143999" cy="689335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Боевые учения «Индра-2007»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ru-RU" sz="2000" dirty="0" smtClean="0"/>
              <a:t>		</a:t>
            </a:r>
            <a:br>
              <a:rPr lang="ru-RU" sz="2000" dirty="0" smtClean="0"/>
            </a:br>
            <a:r>
              <a:rPr lang="ru-RU" sz="2000" dirty="0" smtClean="0"/>
              <a:t>					</a:t>
            </a:r>
            <a:br>
              <a:rPr lang="ru-RU" sz="2000" dirty="0" smtClean="0"/>
            </a:br>
            <a:r>
              <a:rPr lang="ru-RU" sz="2000" dirty="0" smtClean="0"/>
              <a:t>					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Княгиня Мария Романова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 descr="C:\Documents and Settings\anna\Мои документы\ВМФ\Фото\Княгиня Мария Романова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112195"/>
            <a:ext cx="3276600" cy="3526605"/>
          </a:xfrm>
          <a:prstGeom prst="rect">
            <a:avLst/>
          </a:prstGeom>
          <a:noFill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447800"/>
            <a:ext cx="38354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169</Words>
  <PresentationFormat>Экран (4:3)</PresentationFormat>
  <Paragraphs>29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Слайд 1</vt:lpstr>
      <vt:lpstr>Слайд 2</vt:lpstr>
      <vt:lpstr>Слайд 3</vt:lpstr>
      <vt:lpstr> У моряков существует традиция - давать названия кораблям в честь великих людей, вошедших в историю своими выдающимися делами и достижениями. Так в честь основателя ВМФ России Петра - І назван Тяжёлый атомный ракетный крейсер «Пётр Великий». </vt:lpstr>
      <vt:lpstr>В честь военно-морского деятеля, адмирала Федора Федоровича Ушакова – назван эсминец «Адмирал Ушаков».  </vt:lpstr>
      <vt:lpstr> В честь Маршала Советского Союза  Бориса Михайловича Шапошникова - назван большой противолодочный корабль тихоокеанского флота «Маршал Шапошников». </vt:lpstr>
      <vt:lpstr>Мой папа служил на Тихоокеанском флоте ВМФ России (2006-2007гг.)</vt:lpstr>
      <vt:lpstr>Слайд 8</vt:lpstr>
      <vt:lpstr>Боевые учения «Индра-2007»               Княгиня Мария Романова</vt:lpstr>
      <vt:lpstr>А мой дедушка, как и папа, отмечает праздник День ВМФ</vt:lpstr>
      <vt:lpstr>Слайд 11</vt:lpstr>
      <vt:lpstr>Мой дядя тоже моряк!</vt:lpstr>
      <vt:lpstr>  Русские моряки надежно защищали и защищают свои рубежи, одерживая блестящие победы на полях сражений. А в мирное время славные традиции морского флота перенимают новые и новые поколения военных моряков. Мужественные и надежные защитники, готовые к штурмовым предупреждениям, способные отразить атаку врага, несут свою вахту вдали от дома и в будни, и в праздники, и даже 30 октября. Далеко от морских берегов реет российский флаг — это на современных кораблях курсируют отважные моряки, охраняя свои границы и прославляя могущество родного государства. </vt:lpstr>
      <vt:lpstr>Я с малых лет мечтаю служить в ВМФ</vt:lpstr>
      <vt:lpstr>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anna</cp:lastModifiedBy>
  <cp:revision>31</cp:revision>
  <dcterms:modified xsi:type="dcterms:W3CDTF">2014-02-16T11:03:48Z</dcterms:modified>
</cp:coreProperties>
</file>