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7" r:id="rId10"/>
    <p:sldId id="268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11"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64242"/>
    <a:srgbClr val="F0383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60" autoAdjust="0"/>
  </p:normalViewPr>
  <p:slideViewPr>
    <p:cSldViewPr>
      <p:cViewPr varScale="1">
        <p:scale>
          <a:sx n="75" d="100"/>
          <a:sy n="75" d="100"/>
        </p:scale>
        <p:origin x="-84" y="-6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2073C-AE91-4A83-97D4-FF65FE859DD6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E692F-CA4B-4ED9-A13B-DD3000ADAF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7562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E692F-CA4B-4ED9-A13B-DD3000ADAFC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1590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AAAF93-3027-4156-AC27-DD208ACC4A8C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C51C97-8AD0-4D50-8AC0-89232F7F7FD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AF93-3027-4156-AC27-DD208ACC4A8C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1C97-8AD0-4D50-8AC0-89232F7F7FD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AF93-3027-4156-AC27-DD208ACC4A8C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1C97-8AD0-4D50-8AC0-89232F7F7FD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AF93-3027-4156-AC27-DD208ACC4A8C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1C97-8AD0-4D50-8AC0-89232F7F7F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AF93-3027-4156-AC27-DD208ACC4A8C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1C97-8AD0-4D50-8AC0-89232F7F7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AF93-3027-4156-AC27-DD208ACC4A8C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1C97-8AD0-4D50-8AC0-89232F7F7F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AF93-3027-4156-AC27-DD208ACC4A8C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1C97-8AD0-4D50-8AC0-89232F7F7FD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AF93-3027-4156-AC27-DD208ACC4A8C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1C97-8AD0-4D50-8AC0-89232F7F7FD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AF93-3027-4156-AC27-DD208ACC4A8C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1C97-8AD0-4D50-8AC0-89232F7F7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AF93-3027-4156-AC27-DD208ACC4A8C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1C97-8AD0-4D50-8AC0-89232F7F7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AF93-3027-4156-AC27-DD208ACC4A8C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1C97-8AD0-4D50-8AC0-89232F7F7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0AAAF93-3027-4156-AC27-DD208ACC4A8C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1C51C97-8AD0-4D50-8AC0-89232F7F7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Tm="500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&#1044;&#1084;&#1080;&#1090;&#1088;&#1080;&#1081;\Desktop\&#1053;&#1072;&#1096;&#1072;%20&#1072;&#1088;&#1084;&#1080;&#1103;%20(%20+%20)%20&#1072;&#1085;&#1089;.&#1070;&#1075;&#1072;&#1085;&#1086;&#1095;&#1082;&#1072;.mp3" TargetMode="External"/><Relationship Id="rId1" Type="http://schemas.openxmlformats.org/officeDocument/2006/relationships/audio" Target="../media/audio1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4;&#1084;&#1080;&#1090;&#1088;&#1080;&#1081;\Desktop\&#1053;&#1072;&#1096;&#1072;%20&#1072;&#1088;&#1084;&#1080;&#1103;%20(%20+%20)%20&#1072;&#1085;&#1089;.&#1070;&#1075;&#1072;&#1085;&#1086;&#1095;&#1082;&#1072;.mp3" TargetMode="External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type=image&amp;lr=57&amp;source=psearch&amp;text=&#1080;&#1089;&#1090;&#1086;&#1095;&#1085;&#1080;&#1082;&#1080;%20&#1080;&#1085;&#1092;&#1086;&#1088;&#1084;&#1072;&#1094;&#1080;&#1080;%20&#1074;%20&#1080;&#1085;&#1090;&#1077;&#1088;&#1085;&#1077;&#1090;&#1077;%20&#1082;%20&#1087;&#1088;&#1077;&#1079;&#1077;&#1085;&#1090;&#1072;&#1094;&#1080;&#1080;%20&#1087;&#1088;&#1086;%20&#1088;&#1086;&#1076;&#1099;%20&#1074;&#1086;&#1081;&#1089;&#1082;%20&#1056;&#1060;" TargetMode="External"/><Relationship Id="rId3" Type="http://schemas.openxmlformats.org/officeDocument/2006/relationships/notesSlide" Target="../notesSlides/notesSlide1.xml"/><Relationship Id="rId7" Type="http://schemas.openxmlformats.org/officeDocument/2006/relationships/hyperlink" Target="http://www.soldiers-mothers-rus.ru/roda.html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4;&#1084;&#1080;&#1090;&#1088;&#1080;&#1081;\Desktop\&#1053;&#1072;&#1096;&#1072;%20&#1072;&#1088;&#1084;&#1080;&#1103;%20(%20+%20)%20&#1072;&#1085;&#1089;.&#1070;&#1075;&#1072;&#1085;&#1086;&#1095;&#1082;&#1072;.mp3" TargetMode="External"/><Relationship Id="rId6" Type="http://schemas.openxmlformats.org/officeDocument/2006/relationships/hyperlink" Target="http://nsportal.ru/ap/ap/drugoe/struktura-vooruzhennyh-sil-rossiyskoy-federacii" TargetMode="External"/><Relationship Id="rId11" Type="http://schemas.openxmlformats.org/officeDocument/2006/relationships/image" Target="../media/image53.png"/><Relationship Id="rId5" Type="http://schemas.openxmlformats.org/officeDocument/2006/relationships/hyperlink" Target="http://festival.1september.ru/articles/582164/" TargetMode="External"/><Relationship Id="rId10" Type="http://schemas.openxmlformats.org/officeDocument/2006/relationships/image" Target="../media/image52.png"/><Relationship Id="rId4" Type="http://schemas.openxmlformats.org/officeDocument/2006/relationships/image" Target="../media/image4.png"/><Relationship Id="rId9" Type="http://schemas.openxmlformats.org/officeDocument/2006/relationships/hyperlink" Target="http://enciklopedja.ru/infor/uniform/EMBLEM/7.ht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jpeg"/><Relationship Id="rId2" Type="http://schemas.openxmlformats.org/officeDocument/2006/relationships/audio" Target="file:///C:\Users\&#1044;&#1084;&#1080;&#1090;&#1088;&#1080;&#1081;\Desktop\&#1053;&#1072;&#1096;&#1072;%20&#1072;&#1088;&#1084;&#1080;&#1103;%20(%20+%20)%20&#1072;&#1085;&#1089;.&#1070;&#1075;&#1072;&#1085;&#1086;&#1095;&#1082;&#1072;.mp3" TargetMode="External"/><Relationship Id="rId1" Type="http://schemas.openxmlformats.org/officeDocument/2006/relationships/audio" Target="../media/audio2.wav"/><Relationship Id="rId6" Type="http://schemas.openxmlformats.org/officeDocument/2006/relationships/image" Target="../media/image9.jpeg"/><Relationship Id="rId11" Type="http://schemas.openxmlformats.org/officeDocument/2006/relationships/image" Target="../media/image5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jpeg"/><Relationship Id="rId2" Type="http://schemas.openxmlformats.org/officeDocument/2006/relationships/audio" Target="file:///C:\Users\&#1044;&#1084;&#1080;&#1090;&#1088;&#1080;&#1081;\Desktop\&#1053;&#1072;&#1096;&#1072;%20&#1072;&#1088;&#1084;&#1080;&#1103;%20(%20+%20)%20&#1072;&#1085;&#1089;.&#1070;&#1075;&#1072;&#1085;&#1086;&#1095;&#1082;&#1072;.mp3" TargetMode="External"/><Relationship Id="rId1" Type="http://schemas.openxmlformats.org/officeDocument/2006/relationships/audio" Target="../media/audio3.wav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file:///C:\Users\&#1044;&#1084;&#1080;&#1090;&#1088;&#1080;&#1081;\Desktop\&#1053;&#1072;&#1096;&#1072;%20&#1072;&#1088;&#1084;&#1080;&#1103;%20(%20+%20)%20&#1072;&#1085;&#1089;.&#1070;&#1075;&#1072;&#1085;&#1086;&#1095;&#1082;&#1072;.mp3" TargetMode="External"/><Relationship Id="rId7" Type="http://schemas.openxmlformats.org/officeDocument/2006/relationships/image" Target="../media/image5.png"/><Relationship Id="rId2" Type="http://schemas.openxmlformats.org/officeDocument/2006/relationships/audio" Target="../media/audio4.wav"/><Relationship Id="rId1" Type="http://schemas.openxmlformats.org/officeDocument/2006/relationships/tags" Target="../tags/tag1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5.gif"/><Relationship Id="rId2" Type="http://schemas.openxmlformats.org/officeDocument/2006/relationships/audio" Target="file:///C:\Users\&#1044;&#1084;&#1080;&#1090;&#1088;&#1080;&#1081;\Desktop\&#1053;&#1072;&#1096;&#1072;%20&#1072;&#1088;&#1084;&#1080;&#1103;%20(%20+%20)%20&#1072;&#1085;&#1089;.&#1070;&#1075;&#1072;&#1085;&#1086;&#1095;&#1082;&#1072;.mp3" TargetMode="External"/><Relationship Id="rId1" Type="http://schemas.openxmlformats.org/officeDocument/2006/relationships/audio" Target="../media/audio5.wav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0.jpeg"/><Relationship Id="rId2" Type="http://schemas.openxmlformats.org/officeDocument/2006/relationships/audio" Target="file:///C:\Users\&#1044;&#1084;&#1080;&#1090;&#1088;&#1080;&#1081;\Desktop\&#1053;&#1072;&#1096;&#1072;%20&#1072;&#1088;&#1084;&#1080;&#1103;%20(%20+%20)%20&#1072;&#1085;&#1089;.&#1070;&#1075;&#1072;&#1085;&#1086;&#1095;&#1082;&#1072;.mp3" TargetMode="External"/><Relationship Id="rId1" Type="http://schemas.openxmlformats.org/officeDocument/2006/relationships/audio" Target="../media/audio6.wav"/><Relationship Id="rId6" Type="http://schemas.openxmlformats.org/officeDocument/2006/relationships/image" Target="../media/image29.jpeg"/><Relationship Id="rId11" Type="http://schemas.openxmlformats.org/officeDocument/2006/relationships/image" Target="../media/image33.png"/><Relationship Id="rId5" Type="http://schemas.openxmlformats.org/officeDocument/2006/relationships/image" Target="../media/image28.jpeg"/><Relationship Id="rId10" Type="http://schemas.openxmlformats.org/officeDocument/2006/relationships/image" Target="../media/image5.png"/><Relationship Id="rId4" Type="http://schemas.openxmlformats.org/officeDocument/2006/relationships/image" Target="../media/image22.png"/><Relationship Id="rId9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7.jpeg"/><Relationship Id="rId2" Type="http://schemas.openxmlformats.org/officeDocument/2006/relationships/audio" Target="file:///C:\Users\&#1044;&#1084;&#1080;&#1090;&#1088;&#1080;&#1081;\Desktop\&#1053;&#1072;&#1096;&#1072;%20&#1072;&#1088;&#1084;&#1080;&#1103;%20(%20+%20)%20&#1072;&#1085;&#1089;.&#1070;&#1075;&#1072;&#1085;&#1086;&#1095;&#1082;&#1072;.mp3" TargetMode="External"/><Relationship Id="rId1" Type="http://schemas.openxmlformats.org/officeDocument/2006/relationships/audio" Target="../media/audio7.wav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3.jpeg"/><Relationship Id="rId12" Type="http://schemas.openxmlformats.org/officeDocument/2006/relationships/image" Target="../media/image47.png"/><Relationship Id="rId2" Type="http://schemas.openxmlformats.org/officeDocument/2006/relationships/audio" Target="file:///C:\Users\&#1044;&#1084;&#1080;&#1090;&#1088;&#1080;&#1081;\Desktop\&#1053;&#1072;&#1096;&#1072;%20&#1072;&#1088;&#1084;&#1080;&#1103;%20(%20+%20)%20&#1072;&#1085;&#1089;.&#1070;&#1075;&#1072;&#1085;&#1086;&#1095;&#1082;&#1072;.mp3" TargetMode="External"/><Relationship Id="rId1" Type="http://schemas.openxmlformats.org/officeDocument/2006/relationships/audio" Target="../media/audio8.wav"/><Relationship Id="rId6" Type="http://schemas.openxmlformats.org/officeDocument/2006/relationships/image" Target="../media/image42.jpeg"/><Relationship Id="rId11" Type="http://schemas.openxmlformats.org/officeDocument/2006/relationships/image" Target="../media/image5.pn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4;&#1084;&#1080;&#1090;&#1088;&#1080;&#1081;\Desktop\&#1044;.&#1057;&#1072;&#1076;%20&#1087;&#1088;&#1077;&#1079;\&#1053;&#1072;&#1096;&#1072;%20&#1072;&#1088;&#1084;&#1080;&#1103;\&#1053;&#1072;&#1096;&#1072;%20&#1072;&#1088;&#1084;&#1080;&#1103;%20(%20+%20)%20&#1072;&#1085;&#1089;.&#1070;&#1075;&#1072;&#1085;&#1086;&#1095;&#1082;&#1072;.mp3" TargetMode="External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19138" y="260350"/>
            <a:ext cx="8424862" cy="1668463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Franklin Gothic Medium" pitchFamily="34" charset="0"/>
              </a:rPr>
              <a:t>         </a:t>
            </a:r>
            <a:r>
              <a:rPr lang="ru-RU" sz="3200" b="1" dirty="0" smtClean="0"/>
              <a:t>Знакомство с основными родами Войск </a:t>
            </a:r>
            <a:br>
              <a:rPr lang="ru-RU" sz="3200" b="1" dirty="0" smtClean="0"/>
            </a:br>
            <a:r>
              <a:rPr lang="ru-RU" sz="3200" b="1" dirty="0" smtClean="0"/>
              <a:t>                                нашей Армии. 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1500" i="1" dirty="0" smtClean="0"/>
              <a:t>Номинация: «Есть такая профессия – Родину защищать!"</a:t>
            </a:r>
            <a:endParaRPr lang="ru-RU" sz="15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5300663"/>
            <a:ext cx="6513513" cy="920750"/>
          </a:xfr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latin typeface="+mj-lt"/>
              </a:rPr>
              <a:t>Автор: Саваровская Ева, 4 г., группа № 5 «Затейники» 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Помощники: мама Галя, папа Дима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347864" y="6577534"/>
            <a:ext cx="3240360" cy="275137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ru-RU" dirty="0" smtClean="0">
                <a:latin typeface="+mj-lt"/>
              </a:rPr>
              <a:t>г. Ханты-Мансийск, 2014</a:t>
            </a:r>
          </a:p>
        </p:txBody>
      </p:sp>
      <p:pic>
        <p:nvPicPr>
          <p:cNvPr id="5" name="~PP841.WAV">
            <a:hlinkClick r:id="" action="ppaction://media"/>
          </p:cNvPr>
          <p:cNvPicPr>
            <a:picLocks noRot="1" noChangeAspect="1"/>
          </p:cNvPicPr>
          <p:nvPr>
            <a:wavAudioFile r:embed="rId1" name="~PP841.WAV"/>
          </p:nvPr>
        </p:nvPicPr>
        <p:blipFill>
          <a:blip r:embed="rId5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  <p:pic>
        <p:nvPicPr>
          <p:cNvPr id="6" name="Наша армия ( + ) анс.Юганочк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Наша армия ( + ) анс.Юганочк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Наша армия ( + ) анс.Юганочк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65000" numSld="11">
                <p:cTn id="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митрий\Desktop\Д.Сад през\Наша армия\img19.jpg"/>
          <p:cNvPicPr>
            <a:picLocks noChangeAspect="1" noChangeArrowheads="1"/>
          </p:cNvPicPr>
          <p:nvPr/>
        </p:nvPicPr>
        <p:blipFill>
          <a:blip r:embed="rId3" cstate="print"/>
          <a:srcRect r="8791" b="87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Наша армия ( + ) анс.Юганоч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audio>
              <p:cMediaNode numSld="5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7290" y="285728"/>
            <a:ext cx="72152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СПАСИБО</a:t>
            </a:r>
          </a:p>
          <a:p>
            <a:r>
              <a:rPr lang="ru-RU" sz="3600" b="1" dirty="0" smtClean="0"/>
              <a:t>                     ЗА</a:t>
            </a:r>
          </a:p>
          <a:p>
            <a:r>
              <a:rPr lang="ru-RU" sz="3600" b="1" dirty="0" smtClean="0"/>
              <a:t>                               ВНИМАНИЕ!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5517232"/>
            <a:ext cx="7092280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Источник информации - Интернет .</a:t>
            </a:r>
          </a:p>
          <a:p>
            <a:r>
              <a:rPr lang="ru-RU" sz="1200" dirty="0" smtClean="0"/>
              <a:t>Ссылки:</a:t>
            </a:r>
          </a:p>
          <a:p>
            <a:pPr marL="342900" indent="-342900">
              <a:buAutoNum type="arabicPeriod"/>
            </a:pPr>
            <a:r>
              <a:rPr lang="en-US" sz="1000" dirty="0" smtClean="0">
                <a:hlinkClick r:id="rId5"/>
              </a:rPr>
              <a:t>http</a:t>
            </a:r>
            <a:r>
              <a:rPr lang="en-US" sz="1000" dirty="0">
                <a:hlinkClick r:id="rId5"/>
              </a:rPr>
              <a:t>://festival.1september.ru/articles/582164</a:t>
            </a:r>
            <a:r>
              <a:rPr lang="en-US" sz="1000" dirty="0" smtClean="0">
                <a:hlinkClick r:id="rId5"/>
              </a:rPr>
              <a:t>/</a:t>
            </a:r>
            <a:endParaRPr lang="ru-RU" sz="1000" dirty="0" smtClean="0"/>
          </a:p>
          <a:p>
            <a:pPr marL="342900" indent="-342900">
              <a:buAutoNum type="arabicPeriod"/>
            </a:pPr>
            <a:r>
              <a:rPr lang="en-US" sz="1000" dirty="0">
                <a:hlinkClick r:id="rId6"/>
              </a:rPr>
              <a:t>http://</a:t>
            </a:r>
            <a:r>
              <a:rPr lang="en-US" sz="1000" dirty="0" smtClean="0">
                <a:hlinkClick r:id="rId6"/>
              </a:rPr>
              <a:t>nsportal.ru/ap/ap/drugoe/struktura-vooruzhennyh-sil-rossiyskoy-federacii</a:t>
            </a:r>
            <a:endParaRPr lang="ru-RU" sz="1000" dirty="0" smtClean="0"/>
          </a:p>
          <a:p>
            <a:pPr marL="342900" indent="-342900">
              <a:buAutoNum type="arabicPeriod"/>
            </a:pPr>
            <a:r>
              <a:rPr lang="en-US" sz="1000" dirty="0">
                <a:hlinkClick r:id="rId7"/>
              </a:rPr>
              <a:t>http://</a:t>
            </a:r>
            <a:r>
              <a:rPr lang="en-US" sz="1000" dirty="0" smtClean="0">
                <a:hlinkClick r:id="rId7"/>
              </a:rPr>
              <a:t>www.soldiers-mothers-rus.ru/roda.html</a:t>
            </a:r>
            <a:endParaRPr lang="ru-RU" sz="1000" dirty="0" smtClean="0"/>
          </a:p>
          <a:p>
            <a:pPr marL="342900" indent="-342900">
              <a:buAutoNum type="arabicPeriod"/>
            </a:pPr>
            <a:r>
              <a:rPr lang="en-US" sz="1000" dirty="0">
                <a:hlinkClick r:id="rId8"/>
              </a:rPr>
              <a:t>http://images.yandex.ru/yandsearch?stype=image&amp;lr=57&amp;source=psearch&amp;text=</a:t>
            </a:r>
            <a:r>
              <a:rPr lang="ru-RU" sz="1000" dirty="0" smtClean="0">
                <a:hlinkClick r:id="rId8"/>
              </a:rPr>
              <a:t>источники%20информации%20в%20интернете%20к%20презентации%20про%20роды%20войск%20РФ</a:t>
            </a:r>
            <a:endParaRPr lang="ru-RU" sz="1000" dirty="0" smtClean="0"/>
          </a:p>
          <a:p>
            <a:pPr marL="342900" indent="-342900">
              <a:buAutoNum type="arabicPeriod"/>
            </a:pPr>
            <a:r>
              <a:rPr lang="en-US" sz="1000" dirty="0">
                <a:hlinkClick r:id="rId9"/>
              </a:rPr>
              <a:t>http://</a:t>
            </a:r>
            <a:r>
              <a:rPr lang="en-US" sz="1000" dirty="0" smtClean="0">
                <a:hlinkClick r:id="rId9"/>
              </a:rPr>
              <a:t>enciklopedja.ru/infor/uniform/EMBLEM/7.htm</a:t>
            </a:r>
            <a:endParaRPr lang="ru-RU" sz="1000" dirty="0" smtClean="0"/>
          </a:p>
          <a:p>
            <a:pPr marL="342900" indent="-342900">
              <a:buAutoNum type="arabicPeriod"/>
            </a:pPr>
            <a:endParaRPr lang="ru-RU" sz="1000" dirty="0" smtClean="0"/>
          </a:p>
          <a:p>
            <a:pPr marL="342900" indent="-342900">
              <a:buAutoNum type="arabicPeriod"/>
            </a:pPr>
            <a:endParaRPr lang="ru-RU" sz="1500" dirty="0"/>
          </a:p>
        </p:txBody>
      </p:sp>
      <p:pic>
        <p:nvPicPr>
          <p:cNvPr id="5" name="Наша армия ( + ) анс.Юганоч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Наша армия ( + ) анс.Юганоч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5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6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331710920_vanguard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9305958">
            <a:off x="2045029" y="1028098"/>
            <a:ext cx="5762509" cy="453551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971600" y="275671"/>
            <a:ext cx="7632848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ВОЕННО  -  МОРСКИЕ ВОЙСКА</a:t>
            </a:r>
            <a:endParaRPr lang="ru-RU" sz="3200" b="1" dirty="0"/>
          </a:p>
        </p:txBody>
      </p:sp>
      <p:pic>
        <p:nvPicPr>
          <p:cNvPr id="5" name="Рисунок 4" descr="768d5410f024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133901" y="860446"/>
            <a:ext cx="3360185" cy="339752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9" name="Рисунок 8" descr="245278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4700" y="894394"/>
            <a:ext cx="3497041" cy="2331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softEdge rad="317500"/>
          </a:effectLst>
        </p:spPr>
      </p:pic>
      <p:pic>
        <p:nvPicPr>
          <p:cNvPr id="13" name="Рисунок 12" descr="574799_275717989209264_668508959_n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0447" y="4376718"/>
            <a:ext cx="3521741" cy="2497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softEdge rad="317500"/>
          </a:effectLst>
        </p:spPr>
      </p:pic>
      <p:pic>
        <p:nvPicPr>
          <p:cNvPr id="15" name="Рисунок 14" descr="dscf0332_0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5195564" y="3917941"/>
            <a:ext cx="4168015" cy="3126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-484683" y="2879545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/>
              <a:t>Кто вас в море защитит?</a:t>
            </a:r>
            <a:br>
              <a:rPr lang="ru-RU" i="1" dirty="0"/>
            </a:br>
            <a:r>
              <a:rPr lang="ru-RU" i="1" dirty="0"/>
              <a:t>Мы – ваш морской надежный щит!</a:t>
            </a:r>
            <a:br>
              <a:rPr lang="ru-RU" i="1" dirty="0"/>
            </a:br>
            <a:r>
              <a:rPr lang="ru-RU" i="1" dirty="0"/>
              <a:t>Крейсеры, подлодки, корабли,</a:t>
            </a:r>
            <a:br>
              <a:rPr lang="ru-RU" i="1" dirty="0"/>
            </a:br>
            <a:r>
              <a:rPr lang="ru-RU" i="1" dirty="0"/>
              <a:t>С моря защитим всегда </a:t>
            </a:r>
            <a:r>
              <a:rPr lang="ru-RU" i="1" dirty="0" smtClean="0"/>
              <a:t>мы Вас!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/>
              <a:t>Мы страны морская сила и оплот,</a:t>
            </a:r>
            <a:br>
              <a:rPr lang="ru-RU" i="1" dirty="0"/>
            </a:br>
            <a:r>
              <a:rPr lang="ru-RU" i="1" dirty="0"/>
              <a:t>Мы </a:t>
            </a:r>
            <a:r>
              <a:rPr lang="ru-RU" sz="1900" b="1" i="1" dirty="0"/>
              <a:t>морской военный флот</a:t>
            </a:r>
            <a:r>
              <a:rPr lang="ru-RU" i="1" dirty="0"/>
              <a:t>!</a:t>
            </a:r>
          </a:p>
        </p:txBody>
      </p:sp>
      <p:pic>
        <p:nvPicPr>
          <p:cNvPr id="10" name="~PP1796.WAV">
            <a:hlinkClick r:id="" action="ppaction://media"/>
          </p:cNvPr>
          <p:cNvPicPr>
            <a:picLocks noRot="1" noChangeAspect="1"/>
          </p:cNvPicPr>
          <p:nvPr>
            <a:wavAudioFile r:embed="rId1" name="~PP1796.WAV"/>
          </p:nvPr>
        </p:nvPicPr>
        <p:blipFill>
          <a:blip r:embed="rId10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  <p:pic>
        <p:nvPicPr>
          <p:cNvPr id="11" name="Наша армия ( + ) анс.Юганочк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numSld="11">
                <p:cTn id="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лаг военно-воздушн сил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7765" y="-34371"/>
            <a:ext cx="9144000" cy="6892371"/>
          </a:xfrm>
          <a:prstGeom prst="rect">
            <a:avLst/>
          </a:prstGeom>
        </p:spPr>
      </p:pic>
      <p:pic>
        <p:nvPicPr>
          <p:cNvPr id="6" name="Рисунок 5" descr="возд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0609049">
            <a:off x="4907958" y="700510"/>
            <a:ext cx="4971518" cy="3314346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  <a:softEdge rad="635000"/>
          </a:effectLst>
        </p:spPr>
      </p:pic>
      <p:pic>
        <p:nvPicPr>
          <p:cNvPr id="14" name="Рисунок 13" descr="614875_265864653527931_873444345_o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921385"/>
            <a:ext cx="3638921" cy="2425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softEdge rad="63500"/>
          </a:effectLst>
          <a:scene3d>
            <a:camera prst="perspectiveHeroicExtremeRightFacing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971600" y="158827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ВОЕННО  -  ВОЗДУШНЫЕ ВОЙСКА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19682" y="936118"/>
            <a:ext cx="4392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Прикрытие с воздуха мы,</a:t>
            </a:r>
            <a:br>
              <a:rPr lang="ru-RU" b="1" i="1" dirty="0"/>
            </a:br>
            <a:r>
              <a:rPr lang="ru-RU" b="1" i="1" dirty="0"/>
              <a:t>Воздушная сила нашей страны!</a:t>
            </a:r>
            <a:br>
              <a:rPr lang="ru-RU" b="1" i="1" dirty="0"/>
            </a:br>
            <a:r>
              <a:rPr lang="ru-RU" b="1" i="1" dirty="0"/>
              <a:t>Атаку с воздуха бояться не надо,</a:t>
            </a:r>
            <a:br>
              <a:rPr lang="ru-RU" b="1" i="1" dirty="0"/>
            </a:br>
            <a:r>
              <a:rPr lang="ru-RU" b="1" i="1" dirty="0"/>
              <a:t>Мы отразим любую атаку!</a:t>
            </a:r>
            <a:br>
              <a:rPr lang="ru-RU" b="1" i="1" dirty="0"/>
            </a:br>
            <a:r>
              <a:rPr lang="ru-RU" b="1" i="1" dirty="0"/>
              <a:t>В небе покой мы </a:t>
            </a:r>
            <a:r>
              <a:rPr lang="ru-RU" b="1" i="1" dirty="0" smtClean="0"/>
              <a:t>Ваш охраняем</a:t>
            </a:r>
            <a:r>
              <a:rPr lang="ru-RU" b="1" i="1" dirty="0"/>
              <a:t>!</a:t>
            </a:r>
          </a:p>
        </p:txBody>
      </p:sp>
      <p:pic>
        <p:nvPicPr>
          <p:cNvPr id="1027" name="Picture 3" descr="C:\Users\savarovskayagv\Desktop\Д.Сад през\Слайд\военно-возд\5b430169767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281" y="3556399"/>
            <a:ext cx="5189289" cy="346222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avarovskayagv\Desktop\Д.Сад през\Слайд\военно-возд\24848_1299058850_8777x424259_s800x6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4351">
            <a:off x="4422763" y="3741946"/>
            <a:ext cx="4863886" cy="324020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~PP2930.WAV">
            <a:hlinkClick r:id="" action="ppaction://media"/>
          </p:cNvPr>
          <p:cNvPicPr>
            <a:picLocks noRot="1" noChangeAspect="1"/>
          </p:cNvPicPr>
          <p:nvPr>
            <a:wavAudioFile r:embed="rId1" name="~PP2930.WAV"/>
          </p:nvPr>
        </p:nvPicPr>
        <p:blipFill>
          <a:blip r:embed="rId9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  <p:pic>
        <p:nvPicPr>
          <p:cNvPr id="10" name="Наша армия ( + ) анс.Юганочк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numSld="11">
                <p:cTn id="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24" y="714356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Franklin Gothic Medium" pitchFamily="34" charset="0"/>
              </a:rPr>
              <a:t>ВОЗДУШНО -  ДЕСАНТНЫЕ ВОЙСКА</a:t>
            </a:r>
            <a:endParaRPr lang="ru-RU" sz="3200" dirty="0"/>
          </a:p>
        </p:txBody>
      </p:sp>
      <p:pic>
        <p:nvPicPr>
          <p:cNvPr id="2050" name="Picture 2" descr="C:\Users\savarovskayagv\Desktop\Д.Сад през\Слайд\военно-возд\img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44" y="0"/>
            <a:ext cx="9175446" cy="6881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~PP1518.WAV">
            <a:hlinkClick r:id="" action="ppaction://media"/>
          </p:cNvPr>
          <p:cNvPicPr>
            <a:picLocks noRot="1" noChangeAspect="1"/>
          </p:cNvPicPr>
          <p:nvPr>
            <a:wavAudioFile r:embed="rId2" name="~PP1518.WAV"/>
          </p:nvPr>
        </p:nvPicPr>
        <p:blipFill>
          <a:blip r:embed="rId7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  <p:pic>
        <p:nvPicPr>
          <p:cNvPr id="5" name="Наша армия ( + ) анс.Юганочка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000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numSld="6">
                <p:cTn id="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88640"/>
            <a:ext cx="6461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СУХОПУТНЫЕ ВОЙСКА</a:t>
            </a:r>
            <a:endParaRPr lang="ru-RU" sz="3600" b="1" dirty="0"/>
          </a:p>
        </p:txBody>
      </p:sp>
      <p:pic>
        <p:nvPicPr>
          <p:cNvPr id="9" name="Рисунок 8" descr="img_tywe-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029728" y="572765"/>
            <a:ext cx="5183413" cy="3576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softEdge rad="317500"/>
          </a:effectLst>
        </p:spPr>
      </p:pic>
      <p:pic>
        <p:nvPicPr>
          <p:cNvPr id="3074" name="Picture 2" descr="C:\Users\savarovskayagv\Desktop\Д.Сад през\Слайд\Сухопутные\1372272135_v-agt2-7b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440"/>
          <a:stretch/>
        </p:blipFill>
        <p:spPr bwMode="auto">
          <a:xfrm>
            <a:off x="-136629" y="598103"/>
            <a:ext cx="5749299" cy="344531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avarovskayagv\Desktop\Д.Сад през\Слайд\Сухопутные\знак сух войск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9" y="214658"/>
            <a:ext cx="1413922" cy="15128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savarovskayagv\Desktop\Д.Сад през\Слайд\Сухопутные\Сухопутные войска _den_suxopytnix_voysk_RF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041"/>
          <a:stretch/>
        </p:blipFill>
        <p:spPr bwMode="auto">
          <a:xfrm>
            <a:off x="-136629" y="3501008"/>
            <a:ext cx="5860757" cy="348004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382840" y="4149080"/>
            <a:ext cx="3941687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127000"/>
          </a:effectLst>
          <a:scene3d>
            <a:camera prst="isometricOffAxis2Lef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Нам Маршировать Охота!</a:t>
            </a:r>
            <a:br>
              <a:rPr lang="ru-RU" sz="2400" b="1" dirty="0" smtClean="0"/>
            </a:br>
            <a:r>
              <a:rPr lang="ru-RU" sz="2400" b="1" dirty="0" smtClean="0"/>
              <a:t>Потому Что Мы Пехота!</a:t>
            </a:r>
            <a:br>
              <a:rPr lang="ru-RU" sz="2400" b="1" dirty="0" smtClean="0"/>
            </a:br>
            <a:r>
              <a:rPr lang="ru-RU" sz="2400" b="1" dirty="0" smtClean="0"/>
              <a:t>Пехотинские Войска,</a:t>
            </a:r>
            <a:br>
              <a:rPr lang="ru-RU" sz="2400" b="1" dirty="0" smtClean="0"/>
            </a:br>
            <a:r>
              <a:rPr lang="ru-RU" sz="2400" b="1" dirty="0" smtClean="0"/>
              <a:t>Знает Вся Наша Страна!</a:t>
            </a:r>
            <a:br>
              <a:rPr lang="ru-RU" sz="2400" b="1" dirty="0" smtClean="0"/>
            </a:br>
            <a:r>
              <a:rPr lang="ru-RU" sz="2400" b="1" dirty="0" smtClean="0"/>
              <a:t>Рвемся В Бой Мы Смело,</a:t>
            </a:r>
            <a:br>
              <a:rPr lang="ru-RU" sz="2400" b="1" dirty="0" smtClean="0"/>
            </a:br>
            <a:r>
              <a:rPr lang="ru-RU" sz="2400" b="1" dirty="0" smtClean="0"/>
              <a:t>Атакуем Мы Умело!</a:t>
            </a:r>
            <a:endParaRPr lang="ru-RU" sz="2400" b="1" dirty="0"/>
          </a:p>
        </p:txBody>
      </p:sp>
      <p:pic>
        <p:nvPicPr>
          <p:cNvPr id="8" name="~PP2601.WAV">
            <a:hlinkClick r:id="" action="ppaction://media"/>
          </p:cNvPr>
          <p:cNvPicPr>
            <a:picLocks noRot="1" noChangeAspect="1"/>
          </p:cNvPicPr>
          <p:nvPr>
            <a:wavAudioFile r:embed="rId1" name="~PP2601.WAV"/>
          </p:nvPr>
        </p:nvPicPr>
        <p:blipFill>
          <a:blip r:embed="rId9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  <p:pic>
        <p:nvPicPr>
          <p:cNvPr id="11" name="Наша армия ( + ) анс.Юганочк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numSld="6">
                <p:cTn id="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214290"/>
            <a:ext cx="507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ТАНКОВЫЕ ВОЙСКА</a:t>
            </a:r>
            <a:endParaRPr lang="ru-RU" sz="3600" b="1" dirty="0"/>
          </a:p>
        </p:txBody>
      </p:sp>
      <p:pic>
        <p:nvPicPr>
          <p:cNvPr id="6147" name="Picture 3" descr="C:\Users\savarovskayagv\Desktop\Д.Сад през\Слайд\танк\танкис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99" y="778499"/>
            <a:ext cx="5081237" cy="3404428"/>
          </a:xfrm>
          <a:prstGeom prst="round2DiagRect">
            <a:avLst>
              <a:gd name="adj1" fmla="val 16667"/>
              <a:gd name="adj2" fmla="val 1492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savarovskayagv\Desktop\Д.Сад през\Слайд\танк\танковые 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778499"/>
            <a:ext cx="4844895" cy="3232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savarovskayagv\Desktop\Д.Сад през\Слайд\танк\танковые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618" y="3863800"/>
            <a:ext cx="5300382" cy="300355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img0.liveinternet.ru/images/attach/c/7/95/411/95411746_tmpjnHFR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99" y="0"/>
            <a:ext cx="2094933" cy="13966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savarovskayagv\Desktop\Д.Сад през\Слайд\танк\танковые 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245" y="3863800"/>
            <a:ext cx="4518706" cy="301247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915816" y="34290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/>
              <a:t>Мы Железные Защитники Страны!</a:t>
            </a:r>
            <a:br>
              <a:rPr lang="ru-RU" b="1" i="1" dirty="0" smtClean="0"/>
            </a:br>
            <a:r>
              <a:rPr lang="ru-RU" b="1" i="1" dirty="0" smtClean="0"/>
              <a:t>На Танках Защищаем Вас Всех Мы!</a:t>
            </a:r>
            <a:br>
              <a:rPr lang="ru-RU" b="1" i="1" dirty="0" smtClean="0"/>
            </a:br>
            <a:r>
              <a:rPr lang="ru-RU" b="1" i="1" dirty="0" smtClean="0"/>
              <a:t>Грозно Выглядит Танк Боевой,</a:t>
            </a:r>
            <a:br>
              <a:rPr lang="ru-RU" b="1" i="1" dirty="0" smtClean="0"/>
            </a:br>
            <a:r>
              <a:rPr lang="ru-RU" b="1" i="1" dirty="0" smtClean="0"/>
              <a:t>Но Действенно Он Охраняет Покой!</a:t>
            </a:r>
            <a:br>
              <a:rPr lang="ru-RU" b="1" i="1" dirty="0" smtClean="0"/>
            </a:br>
            <a:r>
              <a:rPr lang="ru-RU" b="1" i="1" dirty="0" smtClean="0"/>
              <a:t>Пусть Наши Враги Всегда Боятся Нас,</a:t>
            </a:r>
            <a:br>
              <a:rPr lang="ru-RU" b="1" i="1" dirty="0" smtClean="0"/>
            </a:br>
            <a:r>
              <a:rPr lang="ru-RU" b="1" i="1" dirty="0" smtClean="0"/>
              <a:t>Ведь Защита У Нас Высший Класс!</a:t>
            </a:r>
            <a:endParaRPr lang="ru-RU" b="1" i="1" dirty="0"/>
          </a:p>
        </p:txBody>
      </p:sp>
      <p:pic>
        <p:nvPicPr>
          <p:cNvPr id="9" name="~PP2889.WAV">
            <a:hlinkClick r:id="" action="ppaction://media"/>
          </p:cNvPr>
          <p:cNvPicPr>
            <a:picLocks noRot="1" noChangeAspect="1"/>
          </p:cNvPicPr>
          <p:nvPr>
            <a:wavAudioFile r:embed="rId1" name="~PP2889.WAV"/>
          </p:nvPr>
        </p:nvPicPr>
        <p:blipFill>
          <a:blip r:embed="rId10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  <p:pic>
        <p:nvPicPr>
          <p:cNvPr id="10" name="Наша армия ( + ) анс.Юганочк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82260210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numSld="6">
                <p:cTn id="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357166"/>
            <a:ext cx="685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Franklin Gothic Medium" pitchFamily="34" charset="0"/>
              </a:rPr>
              <a:t>РАКЕТНЫЕ ВОЙСКА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40673_64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898156" y="4051830"/>
            <a:ext cx="4245844" cy="28128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softEdge rad="127000"/>
          </a:effectLst>
        </p:spPr>
      </p:pic>
      <p:pic>
        <p:nvPicPr>
          <p:cNvPr id="9" name="Рисунок 8" descr="дрвсн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-71470" y="4051830"/>
            <a:ext cx="5000660" cy="28128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softEdge rad="127000"/>
          </a:effectLst>
        </p:spPr>
      </p:pic>
      <p:pic>
        <p:nvPicPr>
          <p:cNvPr id="6" name="Рисунок 5" descr="911047558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0" y="1045263"/>
            <a:ext cx="4643438" cy="30065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softEdge rad="127000"/>
          </a:effectLst>
        </p:spPr>
      </p:pic>
      <p:pic>
        <p:nvPicPr>
          <p:cNvPr id="4098" name="Picture 2" descr="C:\Users\savarovskayagv\Desktop\Д.Сад през\Слайд\Сухопутные\сух огнестрел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487" y="932867"/>
            <a:ext cx="4828033" cy="321621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~PP3183.WAV">
            <a:hlinkClick r:id="" action="ppaction://media"/>
          </p:cNvPr>
          <p:cNvPicPr>
            <a:picLocks noRot="1" noChangeAspect="1"/>
          </p:cNvPicPr>
          <p:nvPr>
            <a:wavAudioFile r:embed="rId1" name="~PP3183.WAV"/>
          </p:nvPr>
        </p:nvPicPr>
        <p:blipFill>
          <a:blip r:embed="rId9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  <p:pic>
        <p:nvPicPr>
          <p:cNvPr id="8" name="Наша армия ( + ) анс.Юганочк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numSld="7">
                <p:cTn id="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C:\Users\savarovskayagv\Desktop\Д.Сад през\Слайд\пограничные\original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5484" r="10442" b="9538"/>
          <a:stretch/>
        </p:blipFill>
        <p:spPr bwMode="auto">
          <a:xfrm>
            <a:off x="5424130" y="671518"/>
            <a:ext cx="3721291" cy="28242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savarovskayagv\Desktop\Д.Сад през\Слайд\пограничные\74746309_large_pogranichni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64" y="1108623"/>
            <a:ext cx="2732395" cy="40985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2976" y="500042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Franklin Gothic Medium" pitchFamily="34" charset="0"/>
              </a:rPr>
              <a:t>ПОГРАНИЧНЫЕ ВОЙСКА</a:t>
            </a:r>
            <a:endParaRPr lang="ru-RU" sz="3200" dirty="0"/>
          </a:p>
        </p:txBody>
      </p:sp>
      <p:pic>
        <p:nvPicPr>
          <p:cNvPr id="5125" name="Picture 5" descr="C:\Users\savarovskayagv\Desktop\Д.Сад през\Слайд\пограничные\Down-House.ru_1266389627_1265886637_kol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507" y="4634973"/>
            <a:ext cx="2954908" cy="22195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savarovskayagv\Desktop\Д.Сад през\Слайд\пограничные\pogr60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360" t="13030" r="18377"/>
          <a:stretch/>
        </p:blipFill>
        <p:spPr bwMode="auto">
          <a:xfrm>
            <a:off x="5938451" y="3469071"/>
            <a:ext cx="3421154" cy="347656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savarovskayagv\Desktop\Д.Сад през\Слайд\пограничные\img7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74" t="4459" r="2709" b="25744"/>
          <a:stretch/>
        </p:blipFill>
        <p:spPr bwMode="auto">
          <a:xfrm>
            <a:off x="-108520" y="907974"/>
            <a:ext cx="4061361" cy="235131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Users\savarovskayagv\Desktop\Д.Сад през\Слайд\пограничные\3vsJAyot--c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0313" t="10445" r="10313" b="16972"/>
          <a:stretch/>
        </p:blipFill>
        <p:spPr bwMode="auto">
          <a:xfrm>
            <a:off x="-486594" y="3102334"/>
            <a:ext cx="3879391" cy="3843301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~PP1677.WAV">
            <a:hlinkClick r:id="" action="ppaction://media"/>
          </p:cNvPr>
          <p:cNvPicPr>
            <a:picLocks noRot="1" noChangeAspect="1"/>
          </p:cNvPicPr>
          <p:nvPr>
            <a:wavAudioFile r:embed="rId1" name="~PP1677.WAV"/>
          </p:nvPr>
        </p:nvPicPr>
        <p:blipFill>
          <a:blip r:embed="rId11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  <p:pic>
        <p:nvPicPr>
          <p:cNvPr id="10" name="Наша армия ( + ) анс.Юганочк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numSld="6">
                <p:cTn id="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avarovskayagv\Desktop\Д.Сад през\эмб\embl55-3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472"/>
            <a:ext cx="4723073" cy="355737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99513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small" dirty="0">
                <a:latin typeface="Century" panose="02040604050505020304" pitchFamily="18" charset="0"/>
              </a:rPr>
              <a:t>Эмблемы родов войск Русской Армии </a:t>
            </a:r>
            <a:br>
              <a:rPr lang="ru-RU" sz="2400" b="1" cap="small" dirty="0">
                <a:latin typeface="Century" panose="02040604050505020304" pitchFamily="18" charset="0"/>
              </a:rPr>
            </a:br>
            <a:r>
              <a:rPr lang="ru-RU" sz="2400" b="1" cap="small" dirty="0">
                <a:latin typeface="Century" panose="02040604050505020304" pitchFamily="18" charset="0"/>
              </a:rPr>
              <a:t>XX век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23073" y="1052736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1-Общевойсковая </a:t>
            </a:r>
            <a:r>
              <a:rPr lang="ru-RU" dirty="0" smtClean="0"/>
              <a:t>эмблема -пехоты </a:t>
            </a:r>
            <a:r>
              <a:rPr lang="ru-RU" dirty="0"/>
              <a:t>и </a:t>
            </a:r>
            <a:r>
              <a:rPr lang="ru-RU" dirty="0" smtClean="0"/>
              <a:t>мотострелковая. </a:t>
            </a:r>
          </a:p>
          <a:p>
            <a:r>
              <a:rPr lang="ru-RU" dirty="0" smtClean="0"/>
              <a:t>2-Военно-Воздушные </a:t>
            </a:r>
            <a:r>
              <a:rPr lang="ru-RU" dirty="0"/>
              <a:t>силы </a:t>
            </a:r>
            <a:endParaRPr lang="ru-RU" dirty="0" smtClean="0"/>
          </a:p>
          <a:p>
            <a:r>
              <a:rPr lang="ru-RU" dirty="0" smtClean="0"/>
              <a:t>3-Воздушно-десантные </a:t>
            </a:r>
            <a:r>
              <a:rPr lang="ru-RU" dirty="0"/>
              <a:t>войска. </a:t>
            </a:r>
            <a:endParaRPr lang="ru-RU" dirty="0" smtClean="0"/>
          </a:p>
          <a:p>
            <a:r>
              <a:rPr lang="ru-RU" dirty="0" smtClean="0"/>
              <a:t>4-Танковые </a:t>
            </a:r>
            <a:r>
              <a:rPr lang="ru-RU" dirty="0"/>
              <a:t>войска. </a:t>
            </a:r>
            <a:endParaRPr lang="ru-RU" dirty="0" smtClean="0"/>
          </a:p>
          <a:p>
            <a:r>
              <a:rPr lang="ru-RU" dirty="0" smtClean="0"/>
              <a:t>5-Артиллерия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6-Медицинская </a:t>
            </a:r>
            <a:r>
              <a:rPr lang="ru-RU" dirty="0"/>
              <a:t>служба. </a:t>
            </a:r>
            <a:endParaRPr lang="ru-RU" dirty="0" smtClean="0"/>
          </a:p>
          <a:p>
            <a:r>
              <a:rPr lang="ru-RU" dirty="0" smtClean="0"/>
              <a:t>7-Ветеринарная </a:t>
            </a:r>
            <a:r>
              <a:rPr lang="ru-RU" dirty="0"/>
              <a:t>служба. </a:t>
            </a:r>
            <a:endParaRPr lang="ru-RU" dirty="0" smtClean="0"/>
          </a:p>
          <a:p>
            <a:r>
              <a:rPr lang="ru-RU" dirty="0" smtClean="0"/>
              <a:t>8-Инженерные </a:t>
            </a:r>
            <a:r>
              <a:rPr lang="ru-RU" dirty="0"/>
              <a:t>войска. </a:t>
            </a:r>
            <a:endParaRPr lang="ru-RU" dirty="0" smtClean="0"/>
          </a:p>
          <a:p>
            <a:r>
              <a:rPr lang="ru-RU" dirty="0" smtClean="0"/>
              <a:t>9-Автомобильные </a:t>
            </a:r>
            <a:r>
              <a:rPr lang="ru-RU" dirty="0"/>
              <a:t>войска и водители автомобилей во всех родах войск. </a:t>
            </a:r>
            <a:endParaRPr lang="ru-RU" dirty="0" smtClean="0"/>
          </a:p>
          <a:p>
            <a:r>
              <a:rPr lang="ru-RU" dirty="0" smtClean="0"/>
              <a:t>10-Железнодорожные войска. </a:t>
            </a:r>
          </a:p>
          <a:p>
            <a:r>
              <a:rPr lang="ru-RU" dirty="0" smtClean="0"/>
              <a:t>11-Войска </a:t>
            </a:r>
            <a:r>
              <a:rPr lang="ru-RU" dirty="0"/>
              <a:t>связи и радиотехнические части. 12-Военно-топографическая служба. </a:t>
            </a:r>
            <a:endParaRPr lang="ru-RU" dirty="0" smtClean="0"/>
          </a:p>
          <a:p>
            <a:r>
              <a:rPr lang="ru-RU" dirty="0" smtClean="0"/>
              <a:t>13-Интендантская </a:t>
            </a:r>
            <a:r>
              <a:rPr lang="ru-RU" dirty="0"/>
              <a:t>служба. </a:t>
            </a:r>
            <a:endParaRPr lang="ru-RU" dirty="0" smtClean="0"/>
          </a:p>
          <a:p>
            <a:r>
              <a:rPr lang="ru-RU" dirty="0" smtClean="0"/>
              <a:t>14-Химические войска</a:t>
            </a:r>
            <a:r>
              <a:rPr lang="ru-RU" dirty="0"/>
              <a:t>.</a:t>
            </a:r>
            <a:endParaRPr lang="ru-RU" dirty="0" smtClean="0"/>
          </a:p>
          <a:p>
            <a:r>
              <a:rPr lang="ru-RU" dirty="0" smtClean="0"/>
              <a:t>15-Военно-строительные </a:t>
            </a:r>
            <a:r>
              <a:rPr lang="ru-RU" dirty="0"/>
              <a:t>отряды. </a:t>
            </a:r>
            <a:endParaRPr lang="ru-RU" dirty="0" smtClean="0"/>
          </a:p>
          <a:p>
            <a:r>
              <a:rPr lang="ru-RU" dirty="0" smtClean="0"/>
              <a:t>16-Музыканты </a:t>
            </a:r>
            <a:r>
              <a:rPr lang="ru-RU" dirty="0"/>
              <a:t>всех родов войск. </a:t>
            </a:r>
            <a:endParaRPr lang="ru-RU" dirty="0" smtClean="0"/>
          </a:p>
          <a:p>
            <a:r>
              <a:rPr lang="ru-RU" dirty="0" smtClean="0"/>
              <a:t>17-Военная </a:t>
            </a:r>
            <a:r>
              <a:rPr lang="ru-RU" dirty="0"/>
              <a:t>юстиция. </a:t>
            </a:r>
            <a:endParaRPr lang="ru-RU" dirty="0" smtClean="0"/>
          </a:p>
          <a:p>
            <a:r>
              <a:rPr lang="ru-RU" dirty="0" smtClean="0"/>
              <a:t>18-Авиационно-техническая </a:t>
            </a:r>
            <a:r>
              <a:rPr lang="ru-RU" dirty="0"/>
              <a:t>служба.</a:t>
            </a:r>
          </a:p>
        </p:txBody>
      </p:sp>
      <p:pic>
        <p:nvPicPr>
          <p:cNvPr id="5" name="Наша армия ( + ) анс.Юганоч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73494113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audio>
              <p:cMediaNode numSld="8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981</TotalTime>
  <Words>176</Words>
  <Application>Microsoft Office PowerPoint</Application>
  <PresentationFormat>Экран (4:3)</PresentationFormat>
  <Paragraphs>44</Paragraphs>
  <Slides>11</Slides>
  <Notes>1</Notes>
  <HiddenSlides>0</HiddenSlides>
  <MMClips>22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Твердый переплет</vt:lpstr>
      <vt:lpstr>         Знакомство с основными родами Войск                                  нашей Армии.  Номинация: «Есть такая профессия – Родину защищать!"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АРМИЯ СИЛЬНА, НАШЕЙ РОДИНЕ ВЕРНА!</dc:title>
  <dc:creator>DNA7 X86</dc:creator>
  <cp:lastModifiedBy>Дмитрий</cp:lastModifiedBy>
  <cp:revision>89</cp:revision>
  <dcterms:created xsi:type="dcterms:W3CDTF">2013-02-18T07:32:31Z</dcterms:created>
  <dcterms:modified xsi:type="dcterms:W3CDTF">2014-02-11T18:48:11Z</dcterms:modified>
</cp:coreProperties>
</file>