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Есть такая профессия Родину защищать!!!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23 ФЕВРАЛЯ!!!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16395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таша\Desktop\140526-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5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Наташа\Desktop\140526-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Наташа\Desktop\140526-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7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Наташа\Desktop\140526-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аташа\Desktop\140526-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6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Наташа\Desktop\140526-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6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аташа\Desktop\140526-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9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Наташа\Desktop\140526-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2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Наташа\Desktop\140526-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91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Наташа\Desktop\140526-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6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ша\Desktop\140526-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Наташа\Desktop\140526-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ша\Desktop\140526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9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ша\Desktop\140526-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5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ша\Desktop\140526-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2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таша\Desktop\140526-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3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таша\Desktop\140526-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5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аташа\Desktop\140526-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2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таша\Desktop\140526-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58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Есть такая профессия Родину защищать!!!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</dc:title>
  <dc:creator>Наташа</dc:creator>
  <cp:lastModifiedBy>Наташа</cp:lastModifiedBy>
  <cp:revision>6</cp:revision>
  <dcterms:created xsi:type="dcterms:W3CDTF">2014-02-16T08:55:30Z</dcterms:created>
  <dcterms:modified xsi:type="dcterms:W3CDTF">2014-02-16T11:20:36Z</dcterms:modified>
</cp:coreProperties>
</file>