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A3D99-BBC3-42BF-A953-1729F16C9E70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3F7A2-DCC8-4B2D-AC4B-65C5FD44FC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F7A2-DCC8-4B2D-AC4B-65C5FD44FC4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6609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8AB7C-3CFC-4656-AA42-C09EE212D7F3}" type="datetimeFigureOut">
              <a:rPr lang="ru-RU" smtClean="0"/>
              <a:pPr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E107-8DE9-45B7-BAA6-AD3A920AA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6609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file:///C:\Users\asus\Desktop\&#1075;&#1080;&#1084;&#1085;%20&#1042;&#1052;&#1060;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asus\Desktop\&#1075;&#1080;&#1084;&#1085;%20&#1042;&#1052;&#1060;.mp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952328"/>
          </a:xfrm>
        </p:spPr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448872" cy="1752600"/>
          </a:xfrm>
        </p:spPr>
        <p:txBody>
          <a:bodyPr>
            <a:normAutofit/>
          </a:bodyPr>
          <a:lstStyle/>
          <a:p>
            <a:pPr algn="r"/>
            <a:endParaRPr lang="ru-RU" sz="2400" dirty="0" smtClean="0">
              <a:solidFill>
                <a:schemeClr val="tx1"/>
              </a:solidFill>
            </a:endParaRPr>
          </a:p>
          <a:p>
            <a:pPr algn="r"/>
            <a:endParaRPr lang="ru-RU" sz="2400" dirty="0">
              <a:solidFill>
                <a:schemeClr val="tx1"/>
              </a:solidFill>
            </a:endParaRPr>
          </a:p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гимн ВМФ.mp3">
            <a:hlinkClick r:id="" action="ppaction://media"/>
          </p:cNvPr>
          <p:cNvPicPr>
            <a:picLocks noGrp="1" noRot="1" noChangeAspect="1"/>
          </p:cNvPicPr>
          <p:nvPr>
            <p:ph idx="4294967295"/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971600" y="6237312"/>
            <a:ext cx="304800" cy="304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20272" y="551723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Выполнил: Балакин Иван Группа № 9 </a:t>
            </a:r>
            <a:endParaRPr lang="ru-RU" dirty="0"/>
          </a:p>
        </p:txBody>
      </p:sp>
      <p:pic>
        <p:nvPicPr>
          <p:cNvPr id="11" name="гимн ВМФ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653975" y="5850988"/>
            <a:ext cx="304800" cy="304800"/>
          </a:xfrm>
          <a:prstGeom prst="rect">
            <a:avLst/>
          </a:prstGeom>
        </p:spPr>
      </p:pic>
      <p:pic>
        <p:nvPicPr>
          <p:cNvPr id="12" name="Рисунок 11" descr="IMG_89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88224" y="5373216"/>
            <a:ext cx="2714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Выполнил:</a:t>
            </a:r>
          </a:p>
          <a:p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Балакин Иван </a:t>
            </a:r>
          </a:p>
          <a:p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Группа № 9 </a:t>
            </a: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46609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20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89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89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148064" y="27089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Малый противолодочный корабль</a:t>
            </a:r>
            <a:endParaRPr lang="ru-RU" dirty="0"/>
          </a:p>
        </p:txBody>
      </p:sp>
    </p:spTree>
  </p:cSld>
  <p:clrMapOvr>
    <a:masterClrMapping/>
  </p:clrMapOvr>
  <p:transition advTm="46609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89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4038600" cy="413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90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784948" y="2135932"/>
            <a:ext cx="40386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6609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90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90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4176464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1008"/>
            <a:ext cx="417646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89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501008"/>
            <a:ext cx="4248472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99592" y="314096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Животные Камчатки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3429000"/>
            <a:ext cx="322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Камчатский краб</a:t>
            </a:r>
            <a:endParaRPr lang="ru-RU" sz="2400" b="1" i="1" dirty="0"/>
          </a:p>
        </p:txBody>
      </p:sp>
    </p:spTree>
  </p:cSld>
  <p:clrMapOvr>
    <a:masterClrMapping/>
  </p:clrMapOvr>
  <p:transition advTm="46609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88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60486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89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32094" b="30463"/>
          <a:stretch>
            <a:fillRect/>
          </a:stretch>
        </p:blipFill>
        <p:spPr>
          <a:xfrm>
            <a:off x="4788024" y="5301208"/>
            <a:ext cx="4038600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27584" y="5085184"/>
            <a:ext cx="3017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/>
              <a:t>Даже в газетах писали….</a:t>
            </a:r>
            <a:endParaRPr lang="ru-RU" sz="2000" i="1" dirty="0"/>
          </a:p>
        </p:txBody>
      </p:sp>
    </p:spTree>
  </p:cSld>
  <p:clrMapOvr>
    <a:masterClrMapping/>
  </p:clrMapOvr>
  <p:transition advTm="46609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Отпуск за успехи в боевой и политической подготовки</a:t>
            </a:r>
            <a:endParaRPr lang="ru-RU" b="1" i="1" dirty="0"/>
          </a:p>
        </p:txBody>
      </p:sp>
      <p:pic>
        <p:nvPicPr>
          <p:cNvPr id="5" name="Содержимое 4" descr="IMG_90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5237093">
            <a:off x="457200" y="2516981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90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7154283">
            <a:off x="4648200" y="2516981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46609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90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90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9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429000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3068960"/>
            <a:ext cx="5271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Большой противолодочный  корабль</a:t>
            </a:r>
            <a:endParaRPr lang="ru-RU" sz="2400" b="1" i="1" dirty="0"/>
          </a:p>
        </p:txBody>
      </p:sp>
    </p:spTree>
  </p:cSld>
  <p:clrMapOvr>
    <a:masterClrMapping/>
  </p:clrMapOvr>
  <p:transition advTm="46609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90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90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99792" y="3645024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1" y="703385"/>
            <a:ext cx="3691871" cy="2653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211960" y="3429000"/>
            <a:ext cx="344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Быстроходный контрактный трал</a:t>
            </a:r>
            <a:endParaRPr lang="ru-RU" dirty="0"/>
          </a:p>
        </p:txBody>
      </p:sp>
    </p:spTree>
  </p:cSld>
  <p:clrMapOvr>
    <a:masterClrMapping/>
  </p:clrMapOvr>
  <p:transition advTm="46609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90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620687"/>
            <a:ext cx="7920880" cy="590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902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11960" y="620688"/>
            <a:ext cx="46085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гимн ВМФ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609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89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0808"/>
            <a:ext cx="4038600" cy="350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89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00808"/>
            <a:ext cx="4244280" cy="350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724128" y="5517232"/>
            <a:ext cx="195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Подводная лодка </a:t>
            </a:r>
            <a:endParaRPr lang="ru-RU" dirty="0"/>
          </a:p>
        </p:txBody>
      </p:sp>
    </p:spTree>
  </p:cSld>
  <p:clrMapOvr>
    <a:masterClrMapping/>
  </p:clrMapOvr>
  <p:transition advTm="46609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46609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дедушка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Трусов Сергей Геннадьевич </a:t>
            </a:r>
          </a:p>
          <a:p>
            <a:pPr algn="ctr">
              <a:buNone/>
            </a:pPr>
            <a:r>
              <a:rPr lang="ru-RU" dirty="0" smtClean="0"/>
              <a:t>Служил в Военно-Морском флоте с 1978 по 1981 г.г.  На Камчатке. </a:t>
            </a:r>
          </a:p>
          <a:p>
            <a:pPr algn="ctr">
              <a:buNone/>
            </a:pPr>
            <a:r>
              <a:rPr lang="ru-RU" dirty="0" smtClean="0"/>
              <a:t>Немного фотографий из личного фотоальбома. </a:t>
            </a:r>
            <a:endParaRPr lang="ru-RU" dirty="0"/>
          </a:p>
        </p:txBody>
      </p:sp>
      <p:pic>
        <p:nvPicPr>
          <p:cNvPr id="5" name="Содержимое 4" descr="IMG_90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20205"/>
          <a:stretch>
            <a:fillRect/>
          </a:stretch>
        </p:blipFill>
        <p:spPr>
          <a:xfrm rot="5400000">
            <a:off x="4190565" y="2471504"/>
            <a:ext cx="4968553" cy="270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46609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Повестка</a:t>
            </a:r>
            <a:endParaRPr lang="ru-RU" b="1" i="1" dirty="0"/>
          </a:p>
        </p:txBody>
      </p:sp>
      <p:pic>
        <p:nvPicPr>
          <p:cNvPr id="7" name="Содержимое 6" descr="IMG_8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940" t="2602"/>
          <a:stretch>
            <a:fillRect/>
          </a:stretch>
        </p:blipFill>
        <p:spPr>
          <a:xfrm>
            <a:off x="1327901" y="1600200"/>
            <a:ext cx="6488197" cy="4525963"/>
          </a:xfrm>
        </p:spPr>
      </p:pic>
    </p:spTree>
  </p:cSld>
  <p:clrMapOvr>
    <a:masterClrMapping/>
  </p:clrMapOvr>
  <p:transition advTm="46609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Сослуживцы</a:t>
            </a:r>
            <a:endParaRPr lang="ru-RU" b="1" i="1" dirty="0"/>
          </a:p>
        </p:txBody>
      </p:sp>
      <p:pic>
        <p:nvPicPr>
          <p:cNvPr id="6" name="Содержимое 5" descr="IMG_88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4104456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88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501008"/>
            <a:ext cx="4398640" cy="283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6609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_88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2996952"/>
            <a:ext cx="4794684" cy="319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MG_88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4525" r="21171"/>
          <a:stretch>
            <a:fillRect/>
          </a:stretch>
        </p:blipFill>
        <p:spPr>
          <a:xfrm>
            <a:off x="683568" y="836712"/>
            <a:ext cx="3096344" cy="383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6609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Край, в котором я служил</a:t>
            </a: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9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021" r="2596" b="3600"/>
          <a:stretch>
            <a:fillRect/>
          </a:stretch>
        </p:blipFill>
        <p:spPr>
          <a:xfrm>
            <a:off x="1331640" y="1412776"/>
            <a:ext cx="662473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89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88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132856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8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4247964" cy="28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43608" y="3284984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«Альбатрос»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1700808"/>
            <a:ext cx="349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Корейское судно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5733256"/>
            <a:ext cx="225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/>
              <a:t>Японское судно</a:t>
            </a:r>
            <a:endParaRPr lang="ru-RU" sz="2400" i="1" dirty="0"/>
          </a:p>
        </p:txBody>
      </p:sp>
    </p:spTree>
  </p:cSld>
  <p:clrMapOvr>
    <a:masterClrMapping/>
  </p:clrMapOvr>
  <p:transition advTm="46609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89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89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140968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6609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89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89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356992"/>
            <a:ext cx="504056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6609">
    <p:whee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83</Words>
  <Application>Microsoft Office PowerPoint</Application>
  <PresentationFormat>Экран (4:3)</PresentationFormat>
  <Paragraphs>24</Paragraphs>
  <Slides>19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Мой дедушка</vt:lpstr>
      <vt:lpstr>Повестка</vt:lpstr>
      <vt:lpstr>Сослуживцы</vt:lpstr>
      <vt:lpstr>Слайд 5</vt:lpstr>
      <vt:lpstr>Край, в котором я служил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Отпуск за успехи в боевой и политической подготовки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21</cp:revision>
  <dcterms:created xsi:type="dcterms:W3CDTF">2014-02-15T07:34:24Z</dcterms:created>
  <dcterms:modified xsi:type="dcterms:W3CDTF">2014-02-16T16:43:58Z</dcterms:modified>
</cp:coreProperties>
</file>