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9" r:id="rId2"/>
    <p:sldId id="256" r:id="rId3"/>
    <p:sldId id="266" r:id="rId4"/>
    <p:sldId id="293" r:id="rId5"/>
    <p:sldId id="267" r:id="rId6"/>
    <p:sldId id="271" r:id="rId7"/>
    <p:sldId id="276" r:id="rId8"/>
    <p:sldId id="277" r:id="rId9"/>
    <p:sldId id="284" r:id="rId10"/>
    <p:sldId id="286" r:id="rId11"/>
    <p:sldId id="288" r:id="rId12"/>
    <p:sldId id="291" r:id="rId13"/>
    <p:sldId id="280" r:id="rId14"/>
    <p:sldId id="29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86" autoAdjust="0"/>
  </p:normalViewPr>
  <p:slideViewPr>
    <p:cSldViewPr>
      <p:cViewPr varScale="1">
        <p:scale>
          <a:sx n="71" d="100"/>
          <a:sy n="71" d="100"/>
        </p:scale>
        <p:origin x="-9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21B88-807D-4176-AA93-984F07709BC9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C44F2-6F21-4F7C-9F94-6775E10BE3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C44F2-6F21-4F7C-9F94-6775E10BE30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D6D57-9385-41F3-B343-D7F90F018FAE}" type="datetimeFigureOut">
              <a:rPr lang="ru-RU" smtClean="0"/>
              <a:pPr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6CE20-F106-4CB5-9EB8-CE164B9247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images.yandex.ru/yandsearch?text=%D1%84%D0%BE%D0%BD%20%D0%BF%D1%80%D0%B5%D0%B7%D0%B5%D0%BD%D1%82%D0%B0%D1%86%D0%B8%D1%8F%20%D0%BA%2023%20%D1%84%D0%B5%D0%B2%D1%80%D0%B0%D0%BB%D1%8F&amp;fp=0&amp;pos=5&amp;uinfo=ww-1435-wh-616-fw-1210-fh-448-pd-1.100000023841858&amp;rpt=simage&amp;img_url=http://i.allday.ru/17/0f/f4/thumbs/1297963502_postcard_23_02_2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0%BA%D1%83%D1%82%D1%83%D0%B7%D0%BE%D0%B2%20%D0%BC%D0%B8%D1%85%D0%B0%D0%B8%D0%BB%20%D0%B8%D0%BB%D0%BB%D0%B0%D1%80%D0%B8%D0%BE%D0%BD%D0%BE%D0%B2%D0%B8%D1%87&amp;fp=0&amp;pos=2&amp;uinfo=ww-1899-wh-963-fw-1674-fh-598-pd-1&amp;rpt=simage&amp;img_url=http://900igr.net/datai/literatura/Kutuzov/0018-024-Final-romana-i-vojny-dlja-Kutuzova.jpg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4.jpeg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p=2&amp;text=%D1%81%D1%83%D0%B2%D0%BE%D1%80%D0%BE%D0%B2%20%D0%B0%D0%BB%D0%B5%D0%BA%D1%81%D0%B0%D0%BD%D0%B4%D1%80%20%D0%B2%D0%B0%D1%81%D0%B8%D0%BB%D1%8C%D0%B5%D0%B2%D0%B8%D1%87%20%D0%BF%D0%B5%D1%80%D0%B5%D1%85%D0%BE%D0%B4%20%D1%87%D0%B5%D1%80%D0%B5%D0%B7%20%D0%B0%D0%BB%D1%8C%D0%BF%D1%8B&amp;fp=2&amp;pos=69&amp;uinfo=ww-1899-wh-963-fw-1674-fh-598-pd-1&amp;rpt=simage&amp;img_url=http://agniyoga.sibro.ru/upload/iblock/5ef/suvor160.jpg" TargetMode="External"/><Relationship Id="rId11" Type="http://schemas.openxmlformats.org/officeDocument/2006/relationships/image" Target="../media/image46.jpeg"/><Relationship Id="rId5" Type="http://schemas.openxmlformats.org/officeDocument/2006/relationships/image" Target="../media/image43.jpeg"/><Relationship Id="rId10" Type="http://schemas.openxmlformats.org/officeDocument/2006/relationships/hyperlink" Target="http://images.yandex.ru/yandsearch?p=2&amp;text=%D0%BA%D1%83%D1%82%D1%83%D0%B7%D0%BE%D0%B2%20%D0%BC%D0%B8%D1%85%D0%B0%D0%B8%D0%BB%20%D0%B8%D0%BB%D0%BB%D0%B0%D1%80%D0%B8%D0%BE%D0%BD%D0%BE%D0%B2%D0%B8%D1%87&amp;fp=2&amp;pos=87&amp;uinfo=ww-1899-wh-963-fw-1674-fh-598-pd-1&amp;rpt=simage&amp;img_url=http://www.pravmir.ru/wp-content/uploads/2012/09/Kutuzov_pribuyl-580x454.jpg" TargetMode="External"/><Relationship Id="rId4" Type="http://schemas.openxmlformats.org/officeDocument/2006/relationships/hyperlink" Target="http://images.yandex.ru/yandsearch?text=%D1%81%D1%83%D0%B2%D0%BE%D1%80%D0%BE%D0%B2%20%D0%B0%D0%BB%D0%B5%D0%BA%D1%81%D0%B0%D0%BD%D0%B4%D1%80%20%D0%B2%D0%B0%D1%81%D0%B8%D0%BB%D1%8C%D0%B5%D0%B2%D0%B8%D1%87&amp;fp=0&amp;pos=23&amp;uinfo=ww-1899-wh-963-fw-1674-fh-598-pd-1&amp;rpt=simage&amp;img_url=http://www.novostimira.com.ua/images/news/1383624298_621.jpg" TargetMode="External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1.jpeg"/><Relationship Id="rId5" Type="http://schemas.openxmlformats.org/officeDocument/2006/relationships/image" Target="../media/image2.jpeg"/><Relationship Id="rId4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7.png"/><Relationship Id="rId5" Type="http://schemas.openxmlformats.org/officeDocument/2006/relationships/image" Target="../media/image52.png"/><Relationship Id="rId4" Type="http://schemas.openxmlformats.org/officeDocument/2006/relationships/hyperlink" Target="http://images.yandex.ru/yandsearch?p=1&amp;text=%D1%80%D0%BE%D1%81%D1%81%D0%B8%D0%B9%D1%81%D0%BA%D0%B0%D1%8F%20%D0%B0%D1%80%D0%BC%D0%B8%D1%8F%20%D0%BA%D0%B0%D1%80%D1%82%D0%B8%D0%BD%D0%BA%D0%B8%20%D0%B4%D0%BB%D1%8F%20%D0%B4%D0%B5%D1%82%D0%B5%D0%B9&amp;fp=1&amp;pos=33&amp;uinfo=ww-1899-wh-963-fw-1674-fh-598-pd-1&amp;rpt=simage&amp;img_url=http://www.mamusik.ru/upload/userimages/vrecgifwxreiigetizbqo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p=5&amp;text=%D0%BA%D1%80%D0%B0%D1%81%D0%BD%D0%B0%D1%8F%20%D0%B0%D1%80%D0%BC%D0%B8%D1%8F&amp;fp=5&amp;pos=157&amp;uinfo=ww-1899-wh-963-fw-1674-fh-598-pd-1&amp;rpt=simage&amp;img_url=http://politikus.ru/uploads/posts/2013-07/1373050169_1323691881_110.jpg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ages.yandex.ru/yandsearch?source=psearch&amp;fp=2&amp;uinfo=ww-1899-wh-963-fw-1674-fh-598-pd-1&amp;p=2&amp;text=%D1%80%D0%BE%D0%B4%D0%BD%D0%B0%D1%8F%20%D0%B7%D0%B5%D0%BC%D0%BB%D1%8F&amp;pos=81&amp;lr=57&amp;rpt=simage&amp;img_url=http://img0.liveinternet.ru/images/attach/b/3/28/370/28370162_1215126176_f_8031182.jpg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images.yandex.ru/yandsearch?source=psearch&amp;text=%D1%80%D0%BE%D0%B4%D0%BD%D0%B0%D1%8F%20%D0%B7%D0%B5%D0%BC%D0%BB%D1%8F&amp;fp=0&amp;pos=20&amp;rpt=simage&amp;lr=57&amp;uinfo=ww-1899-wh-963-fw-1674-fh-598-pd-1&amp;img_url=http://1.bp.blogspot.com/-ItNVKcXSO5Y/T_BNsyAvEdI/AAAAAAAAH20/wtQ3aCwuv4Y/s320/rossia.jpg" TargetMode="Externa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1%81%D0%B0%D0%BB%D1%8E%D1%82%20%D0%B0%D0%BD%D0%B8%D0%BC%D0%B0%D1%86%D0%B8%D1%8F&amp;fp=0&amp;pos=25&amp;uinfo=ww-1899-wh-963-fw-1674-fh-598-pd-1&amp;rpt=simage&amp;img_url=http://s10.rimg.info/37bccbae68591ce1812e9021054f1f9a.gif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text=%D1%81%D0%B0%D0%BB%D1%8E%D1%82%20%D0%B0%D0%BD%D0%B8%D0%BC%D0%B0%D1%86%D0%B8%D1%8F&amp;fp=0&amp;pos=3&amp;uinfo=ww-1899-wh-963-fw-1674-fh-598-pd-1&amp;rpt=simage&amp;img_url=http://miranimashek.com/_ph/70/2/572829430.gif" TargetMode="External"/><Relationship Id="rId5" Type="http://schemas.openxmlformats.org/officeDocument/2006/relationships/image" Target="../media/image6.gif"/><Relationship Id="rId4" Type="http://schemas.openxmlformats.org/officeDocument/2006/relationships/hyperlink" Target="http://images.yandex.ru/yandsearch?text=%D1%81%D0%B0%D0%BB%D1%8E%D1%82%20%D0%B0%D0%BD%D0%B8%D0%BC%D0%B0%D1%86%D0%B8%D1%8F&amp;fp=0&amp;pos=9&amp;uinfo=ww-1899-wh-963-fw-1674-fh-598-pd-1&amp;rpt=simage&amp;img_url=http://img-fotki.yandex.ru/get/4002/ivanpobeda.50/0_186f9_e843a881_orig.jpg" TargetMode="External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://images.yandex.ru/yandsearch?p=7&amp;text=%D1%85%D0%BE%D1%87%D0%B5%D1%82%D1%81%D1%8F%20%D0%BC%D0%B0%D0%BB%D1%8C%D1%87%D0%B8%D1%88%D0%BA%D0%B0%D0%BC%20%D0%B2%20%D0%B0%D1%80%D0%BC%D0%B8%D0%B8%20%D1%81%D0%BB%D1%83%D0%B6%D0%B8%D1%82%D1%8C&amp;fp=7&amp;pos=228&amp;uinfo=ww-1899-wh-963-fw-1674-fh-598-pd-1&amp;rpt=simage&amp;img_url=http://static.newsland.com/news_images/1078/big_1078188.jpg" TargetMode="External"/><Relationship Id="rId18" Type="http://schemas.openxmlformats.org/officeDocument/2006/relationships/image" Target="../media/image14.jpeg"/><Relationship Id="rId26" Type="http://schemas.openxmlformats.org/officeDocument/2006/relationships/image" Target="../media/image18.jpeg"/><Relationship Id="rId39" Type="http://schemas.openxmlformats.org/officeDocument/2006/relationships/hyperlink" Target="http://images.yandex.ru/yandsearch?p=15&amp;text=%D1%81%D0%BE%D0%BB%D0%B4%D0%B0%D1%82%D1%8B%20%D0%BF%D0%BE%D0%B1%D0%B5%D0%B4%D0%B8%D0%BB%D0%B8&amp;fp=15&amp;pos=455&amp;uinfo=ww-1899-wh-963-fw-1674-fh-598-pd-1&amp;rpt=simage&amp;img_url=http://www.gq.ru/upload/iblock/058/058568050b87ec998d9d9e6c5b524bb4.jpg" TargetMode="External"/><Relationship Id="rId3" Type="http://schemas.openxmlformats.org/officeDocument/2006/relationships/slideLayout" Target="../slideLayouts/slideLayout2.xml"/><Relationship Id="rId21" Type="http://schemas.openxmlformats.org/officeDocument/2006/relationships/hyperlink" Target="http://images.yandex.ru/yandsearch?p=8&amp;text=%D0%BC%D0%B0%D0%BB%D1%8C%D1%87%D0%B8%D1%88%D0%BA%D0%B8%20%D0%B2%20%D0%B0%D1%80%D0%BC%D0%B8%D0%B8&amp;fp=8&amp;pos=267&amp;uinfo=ww-1899-wh-963-fw-1674-fh-598-pd-1&amp;rpt=simage&amp;img_url=http://ddt-sarov.ru/uploads/posts/2013-02/1361798910_fev-339.jpg" TargetMode="External"/><Relationship Id="rId34" Type="http://schemas.openxmlformats.org/officeDocument/2006/relationships/image" Target="../media/image22.jpeg"/><Relationship Id="rId42" Type="http://schemas.openxmlformats.org/officeDocument/2006/relationships/image" Target="../media/image26.gif"/><Relationship Id="rId7" Type="http://schemas.openxmlformats.org/officeDocument/2006/relationships/hyperlink" Target="http://images.yandex.ru/yandsearch?text=%D0%B1%D1%83%D0%B4%D1%83%D1%89%D0%B8%D0%B5%20%D0%B7%D0%B0%D1%89%D0%B8%D1%82%D0%BD%D0%B8%D0%BA%D0%B8%20%D0%BE%D1%82%D0%B5%D1%87%D0%B5%D1%81%D1%82%D0%B2%D0%B0&amp;fp=0&amp;pos=1&amp;uinfo=ww-1899-wh-963-fw-1674-fh-598-pd-1&amp;rpt=simage&amp;img_url=http://chudetstvo.ru/foto/albums/userpics/10002/www_chudetstvo_ru_23_fevralia_162.jpg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://images.yandex.ru/yandsearch?p=16&amp;text=%D0%BC%D0%B0%D0%BB%D1%8C%D1%87%D0%B8%D1%88%D0%BA%D0%B8%20%D0%B2%20%D0%B0%D1%80%D0%BC%D0%B8%D0%B8&amp;fp=16&amp;pos=496&amp;uinfo=ww-1899-wh-963-fw-1674-fh-598-pd-1&amp;rpt=simage&amp;img_url=http://sdelanounas.ru/i/c/2/c2RlbGFub3VuYXMucnUvdXBsb2Fkcy85LzAvOTA2MTMzNjA0NTY3Ny5qcGVnP19faWQ9MTcxNjk=.jpg" TargetMode="External"/><Relationship Id="rId25" Type="http://schemas.openxmlformats.org/officeDocument/2006/relationships/hyperlink" Target="http://images.yandex.ru/yandsearch?p=3&amp;text=%D0%BC%D0%B0%D0%BB%D1%8C%D1%87%D0%B8%D1%88%D0%BA%D0%B8%20%D0%B2%20%D0%B0%D1%80%D0%BC%D0%B8%D0%B8&amp;fp=3&amp;pos=118&amp;uinfo=ww-1899-wh-963-fw-1674-fh-598-pd-1&amp;rpt=simage&amp;img_url=http://xn--b1acdfjbh2acclca1a.xn--p1ai/upload/fc/af/38/images/%D0%94%D0%B5%D0%BD%D1%8C%20%D0%BF%D1%80%D0%B8%D0%B7%D1%8B%D0%B2%D0%BD%D0%B8%D0%BA%D0%B0%203.JPG" TargetMode="External"/><Relationship Id="rId33" Type="http://schemas.openxmlformats.org/officeDocument/2006/relationships/hyperlink" Target="http://images.yandex.ru/yandsearch?text=%D0%BC%D0%B0%D0%BB%D1%8C%D1%87%D0%B8%D1%88%D0%BA%D0%B8%20%D1%81%D0%BB%D1%83%D0%B6%D0%B0%D1%82%20%D0%BA%D0%BB%D0%B8%D0%BF%D0%B0%D1%80%D1%82&amp;fp=0&amp;pos=5&amp;uinfo=ww-1899-wh-963-fw-1674-fh-598-pd-1&amp;rpt=simage&amp;img_url=http://img.fromuz.com/forum/uploads/monthly_02_2009/post-29229-1235407022_thumb.jpg" TargetMode="External"/><Relationship Id="rId38" Type="http://schemas.openxmlformats.org/officeDocument/2006/relationships/image" Target="../media/image24.jpeg"/><Relationship Id="rId2" Type="http://schemas.openxmlformats.org/officeDocument/2006/relationships/audio" Target="../media/media1.wma"/><Relationship Id="rId16" Type="http://schemas.openxmlformats.org/officeDocument/2006/relationships/image" Target="../media/image13.jpeg"/><Relationship Id="rId20" Type="http://schemas.openxmlformats.org/officeDocument/2006/relationships/image" Target="../media/image15.jpeg"/><Relationship Id="rId29" Type="http://schemas.openxmlformats.org/officeDocument/2006/relationships/hyperlink" Target="http://images.yandex.ru/yandsearch?p=21&amp;text=%D0%BC%D0%B0%D0%BB%D1%8C%D1%87%D0%B8%D1%88%D0%BA%D0%B8%20%D0%B2%20%D0%B0%D1%80%D0%BC%D0%B8%D0%B8&amp;fp=21&amp;pos=631&amp;uinfo=ww-1899-wh-963-fw-1674-fh-598-pd-1&amp;rpt=simage&amp;img_url=http://images.aif.ru/002/297/03a4e3a952127b535be93b06fc2bd81a.jpg" TargetMode="External"/><Relationship Id="rId41" Type="http://schemas.openxmlformats.org/officeDocument/2006/relationships/hyperlink" Target="http://images.yandex.ru/yandsearch?p=5&amp;text=23%20%D1%84%D0%B5%D0%B2%D1%80%D0%B0%D0%BB%D1%8F%20%D0%BA%D0%B0%D1%80%D1%82%D0%B8%D0%BD%D0%BA%D0%B8%20%D0%B4%D0%BB%D1%8F%20%D0%B4%D0%B5%D1%82%D0%B5%D0%B9&amp;fp=5&amp;pos=157&amp;uinfo=ww-1899-wh-963-fw-1674-fh-598-pd-1&amp;rpt=simage&amp;img_url=http://krasota-gif.narod.ru/s/23/23-fevralya_32.gif" TargetMode="External"/><Relationship Id="rId1" Type="http://schemas.microsoft.com/office/2007/relationships/media" Target="../media/media1.wma"/><Relationship Id="rId6" Type="http://schemas.openxmlformats.org/officeDocument/2006/relationships/image" Target="../media/image2.jpeg"/><Relationship Id="rId11" Type="http://schemas.openxmlformats.org/officeDocument/2006/relationships/hyperlink" Target="http://images.yandex.ru/yandsearch?p=2&amp;text=%D0%B1%D1%83%D0%B4%D1%83%D1%89%D0%B8%D0%B5%20%D0%B7%D0%B0%D1%89%D0%B8%D1%82%D0%BD%D0%B8%D0%BA%D0%B8%20%D0%BE%D1%82%D0%B5%D1%87%D0%B5%D1%81%D1%82%D0%B2%D0%B0%20%D0%BA%D0%BB%D0%B8%D0%BF%D0%B0%D1%80%D1%82&amp;fp=2&amp;pos=84&amp;uinfo=ww-1899-wh-963-fw-1674-fh-598-pd-1&amp;rpt=simage&amp;img_url=http://img-fotki.yandex.ru/get/5905/valenta-mog.31/0_5f70d_7f289f73_orig.jpg" TargetMode="External"/><Relationship Id="rId24" Type="http://schemas.openxmlformats.org/officeDocument/2006/relationships/image" Target="../media/image17.jpeg"/><Relationship Id="rId32" Type="http://schemas.openxmlformats.org/officeDocument/2006/relationships/image" Target="../media/image21.jpeg"/><Relationship Id="rId37" Type="http://schemas.openxmlformats.org/officeDocument/2006/relationships/hyperlink" Target="http://images.yandex.ru/yandsearch?p=9&amp;text=%D0%BD%D0%B0%20%D0%B3%D1%80%D0%B0%D0%BD%D0%B8%D1%86%D0%B5&amp;fp=9&amp;pos=299&amp;uinfo=ww-1899-wh-963-fw-1674-fh-598-pd-1&amp;rpt=simage&amp;img_url=http://img.nr2.ru/pict/arts1/44/49/444914.jpg" TargetMode="External"/><Relationship Id="rId40" Type="http://schemas.openxmlformats.org/officeDocument/2006/relationships/image" Target="../media/image25.jpeg"/><Relationship Id="rId5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5" Type="http://schemas.openxmlformats.org/officeDocument/2006/relationships/hyperlink" Target="http://images.yandex.ru/yandsearch?p=2&amp;text=%D0%BC%D0%B0%D0%BB%D1%8C%D1%87%D0%B8%D1%88%D0%BA%D0%B8%20%D0%B2%20%D0%B0%D1%80%D0%BC%D0%B8%D0%B8&amp;fp=2&amp;pos=85&amp;uinfo=ww-1899-wh-963-fw-1674-fh-598-pd-1&amp;rpt=simage&amp;img_url=http://www.eduvluki.ru/archive/preschools/data/17/gallery/717/1.jpg" TargetMode="External"/><Relationship Id="rId23" Type="http://schemas.openxmlformats.org/officeDocument/2006/relationships/hyperlink" Target="http://images.yandex.ru/yandsearch?p=12&amp;text=%D0%BC%D0%B0%D0%BB%D1%8C%D1%87%D0%B8%D1%88%D0%BA%D0%B8%20%D0%B2%20%D0%B0%D1%80%D0%BC%D0%B8%D0%B8&amp;fp=12&amp;pos=363&amp;uinfo=ww-1899-wh-963-fw-1674-fh-598-pd-1&amp;rpt=simage&amp;img_url=http://www.clubkid.ru/uploads/posts/2013-02/F1361375446_my-shagaem-kak-soldaty.jpg" TargetMode="External"/><Relationship Id="rId28" Type="http://schemas.openxmlformats.org/officeDocument/2006/relationships/image" Target="../media/image19.jpeg"/><Relationship Id="rId36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hyperlink" Target="http://images.yandex.ru/yandsearch?p=2&amp;text=%D0%BC%D0%B0%D0%BB%D1%8C%D1%87%D0%B8%D1%88%D0%BA%D0%B8%20%D1%81%D0%BB%D1%83%D0%B6%D0%B0%D1%82%20%D0%B2%20%D0%B0%D1%80%D0%BC%D0%B8%D0%B8%20%D0%BA%D0%BB%D0%B8%D0%BF%D0%B0%D1%80%D1%82&amp;fp=2&amp;pos=68&amp;uinfo=ww-1899-wh-963-fw-1674-fh-598-pd-1&amp;rpt=simage&amp;img_url=http://mistergid.ru/image/upload/2011-08-04/330026694634_8eb29e3183c9.jpg" TargetMode="External"/><Relationship Id="rId31" Type="http://schemas.openxmlformats.org/officeDocument/2006/relationships/hyperlink" Target="http://images.yandex.ru/yandsearch?p=4&amp;text=%D0%BC%D0%B0%D0%BB%D1%8C%D1%87%D0%B8%D1%88%D0%BA%D0%B8%20%D0%B2%20%D0%B0%D1%80%D0%BC%D0%B8%D0%B8&amp;fp=4&amp;pos=147&amp;uinfo=ww-1899-wh-963-fw-1674-fh-598-pd-1&amp;rpt=simage&amp;img_url=http://img-fotki.yandex.ru/get/6404/46393865.4/0_9328d_384329d7_XL" TargetMode="External"/><Relationship Id="rId4" Type="http://schemas.openxmlformats.org/officeDocument/2006/relationships/notesSlide" Target="../notesSlides/notesSlide1.xml"/><Relationship Id="rId9" Type="http://schemas.openxmlformats.org/officeDocument/2006/relationships/hyperlink" Target="http://images.yandex.ru/yandsearch?text=%D0%B1%D1%83%D0%B4%D1%83%D1%89%D0%B8%D0%B5%20%D0%B7%D0%B0%D1%89%D0%B8%D1%82%D0%BD%D0%B8%D0%BA%D0%B8%20%D0%BE%D1%82%D0%B5%D1%87%D0%B5%D1%81%D1%82%D0%B2%D0%B0&amp;fp=0&amp;pos=21&amp;uinfo=ww-1899-wh-963-fw-1674-fh-598-pd-1&amp;rpt=simage&amp;img_url=http://img-fotki.yandex.ru/get/5806/an-6872011.43/0_518a3_4a4dca74_XL" TargetMode="Externa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hyperlink" Target="http://images.yandex.ru/yandsearch?p=17&amp;text=%D0%BC%D0%B0%D0%BB%D1%8C%D1%87%D0%B8%D1%88%D0%BA%D0%B8%20%D0%B2%20%D0%B0%D1%80%D0%BC%D0%B8%D0%B8&amp;fp=17&amp;pos=515&amp;uinfo=ww-1899-wh-963-fw-1674-fh-598-pd-1&amp;rpt=simage&amp;img_url=http://www.mn.ru/images/30318/03/303180396.jpg" TargetMode="External"/><Relationship Id="rId30" Type="http://schemas.openxmlformats.org/officeDocument/2006/relationships/image" Target="../media/image20.jpeg"/><Relationship Id="rId35" Type="http://schemas.openxmlformats.org/officeDocument/2006/relationships/hyperlink" Target="http://images.yandex.ru/yandsearch?text=%D0%BD%D0%B0%20%D0%B3%D1%80%D0%B0%D0%BD%D0%B8%D1%86%D0%B5&amp;fp=0&amp;pos=18&amp;uinfo=ww-1899-wh-963-fw-1674-fh-598-pd-1&amp;rpt=simage&amp;img_url=http://rian.com.ua/images/33606/33/336063301.jpg" TargetMode="External"/><Relationship Id="rId43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p=2&amp;text=%D0%B1%D0%BE%D0%B3%D0%B0%D1%82%D1%8B%D1%80%D0%B8%20%D0%B7%D0%B5%D0%BC%D0%BB%D0%B8%20%D1%80%D1%83%D1%81%D1%81%D0%BA%D0%BE%D0%B9&amp;fp=2&amp;pos=70&amp;uinfo=ww-1899-wh-963-fw-1674-fh-598-pd-1&amp;rpt=simage&amp;img_url=http://img0.liveinternet.ru/images/attach/b/3/41/508/41508441_22.jpg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text=%D0%B1%D0%BE%D0%B3%D0%B0%D1%82%D1%8B%D1%80%D0%B8%20%D0%B7%D0%B5%D0%BC%D0%BB%D0%B8%20%D1%80%D1%83%D1%81%D1%81%D0%BA%D0%BE%D0%B9&amp;fp=0&amp;pos=24&amp;uinfo=ww-1899-wh-963-fw-1674-fh-598-pd-1&amp;rpt=simage&amp;img_url=http://img0.liveinternet.ru/images/attach/b/0/19934/19934493_ilia_muromets.jpg" TargetMode="External"/><Relationship Id="rId11" Type="http://schemas.openxmlformats.org/officeDocument/2006/relationships/image" Target="../media/image31.jpeg"/><Relationship Id="rId5" Type="http://schemas.openxmlformats.org/officeDocument/2006/relationships/image" Target="../media/image28.jpeg"/><Relationship Id="rId10" Type="http://schemas.openxmlformats.org/officeDocument/2006/relationships/hyperlink" Target="http://images.yandex.ru/yandsearch?source=wiz&amp;fp=4&amp;uinfo=ww-1899-wh-963-fw-1674-fh-598-pd-1&amp;p=4&amp;text=%D1%83%D1%80%D0%BE%D0%BA%20%D0%B1%D1%8B%D0%BB%D0%B8%D0%BD%D0%BD%D1%8B%D0%B5%20%D0%B1%D0%BE%D0%B3%D0%B0%D1%82%D1%8B%D1%80%D0%B8%20%D0%B7%D0%B0%D1%89%D0%B8%D1%82%D0%BD%D0%B8%D0%BA%D0%B8%20%D0%B7%D0%B5%D0%BC%D0%BB%D0%B8%20%D1%80%D1%83%D1%81%D1%81%D0%BA%D0%BE%D0%B9&amp;noreask=1&amp;pos=144&amp;rpt=simage&amp;lr=57&amp;img_url=http://dg54.mycdn.me/getImage?photoId=392376439089&amp;photoType=6" TargetMode="External"/><Relationship Id="rId4" Type="http://schemas.openxmlformats.org/officeDocument/2006/relationships/hyperlink" Target="http://images.yandex.ru/yandsearch?p=4&amp;text=%D0%B1%D0%BE%D0%B3%D0%B0%D1%82%D1%8B%D1%80%D0%B8%20%D0%B7%D0%B5%D0%BC%D0%BB%D0%B8%20%D1%80%D1%83%D1%81%D1%81%D0%BA%D0%BE%D0%B9&amp;fp=4&amp;pos=148&amp;uinfo=ww-1899-wh-963-fw-1674-fh-598-pd-1&amp;rpt=simage&amp;img_url=http://usd4.odnoklassniki.ru/getImage?photoId=404282163774&amp;photoType=2" TargetMode="External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fp=3&amp;uinfo=ww-1899-wh-963-fw-1674-fh-598-pd-1&amp;p=3&amp;text=%D1%81%D0%BE%D0%BB%D0%B4%D0%B0%D1%82%20%D0%B2%20%D1%81%D0%BA%D0%B0%D0%B7%D0%BA%D0%B0%D1%85&amp;noreask=1&amp;pos=108&amp;rpt=simage&amp;lr=57&amp;img_url=http://img1.labirint.ru/books/50335/big.jpg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source=wiz&amp;fp=6&amp;uinfo=ww-1899-wh-963-fw-1674-fh-598-pd-1&amp;p=6&amp;text=%D1%81%D0%BE%D0%BB%D0%B4%D0%B0%D1%82%20%D0%B2%20%D1%81%D0%BA%D0%B0%D0%B7%D0%BA%D0%B0%D1%85&amp;noreask=1&amp;pos=202&amp;rpt=simage&amp;lr=57&amp;img_url=http://fictionbook.ru/static/bookimages/00/19/43/00194391.bin.dir/00194391.cover.jpg" TargetMode="External"/><Relationship Id="rId11" Type="http://schemas.openxmlformats.org/officeDocument/2006/relationships/image" Target="../media/image35.jpeg"/><Relationship Id="rId5" Type="http://schemas.openxmlformats.org/officeDocument/2006/relationships/image" Target="../media/image32.jpeg"/><Relationship Id="rId10" Type="http://schemas.openxmlformats.org/officeDocument/2006/relationships/hyperlink" Target="http://images.yandex.ru/yandsearch?source=wiz&amp;fp=3&amp;uinfo=ww-1899-wh-963-fw-1674-fh-598-pd-1&amp;p=3&amp;text=%D1%81%D0%BE%D0%BB%D0%B4%D0%B0%D1%82%20%D0%B2%20%D1%81%D0%BA%D0%B0%D0%B7%D0%BA%D0%B0%D1%85&amp;noreask=1&amp;pos=110&amp;rpt=simage&amp;lr=57&amp;img_url=http://lib.rus.ec/cover/234510" TargetMode="External"/><Relationship Id="rId4" Type="http://schemas.openxmlformats.org/officeDocument/2006/relationships/hyperlink" Target="http://images.yandex.ru/yandsearch?source=wiz&amp;fp=5&amp;uinfo=ww-1899-wh-963-fw-1674-fh-598-pd-1&amp;p=5&amp;text=%D1%81%D0%BE%D0%BB%D0%B4%D0%B0%D1%82%20%D0%B2%20%D1%81%D0%BA%D0%B0%D0%B7%D0%BA%D0%B0%D1%85&amp;noreask=1&amp;pos=150&amp;rpt=simage&amp;lr=57&amp;img_url=http://my-shop.ru/_files/product/2/19/187590.jpg" TargetMode="Externa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images.yandex.ru/yandsearch?source=wiz&amp;fp=0&amp;text=%D0%BA%D0%B0%D1%88%D0%B0%20%D0%B8%D0%B7%20%D1%82%D0%BE%D0%BF%D0%BE%D1%80%D0%B0&amp;noreask=1&amp;pos=12&amp;lr=57&amp;rpt=simage&amp;uinfo=ww-1899-wh-963-fw-1674-fh-598-pd-1&amp;img_url=http://www.olesya-emelyanova.ru/novosti/novosti-153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3.wma"/><Relationship Id="rId7" Type="http://schemas.openxmlformats.org/officeDocument/2006/relationships/image" Target="../media/image2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jpeg"/><Relationship Id="rId4" Type="http://schemas.openxmlformats.org/officeDocument/2006/relationships/audio" Target="../media/media3.wma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0%BB%D0%B5%D0%B4%D0%BE%D0%B2%D0%BE%D0%B5%20%D0%BF%D0%BE%D0%B1%D0%BE%D0%B8%D1%89%D0%B5&amp;fp=0&amp;pos=6&amp;uinfo=ww-1899-wh-963-fw-1674-fh-598-pd-1&amp;rpt=simage&amp;img_url=http://i022.radikal.ru/0907/46/260a1390cf13t.jpg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hyperlink" Target="http://images.yandex.ru/yandsearch?p=11&amp;text=%D1%84%D0%BE%D0%BD%20%D0%B4%D0%BB%D1%8F%20%D0%BF%D1%80%D0%B5%D0%B7%D0%B5%D0%BD%D1%82%D0%B0%D1%86%D0%B8%D0%B9%20%D0%B4%D0%B5%D0%BD%D1%8C%20%D0%B7%D0%B0%D1%89%D0%B8%D1%82%D0%BD%D0%B8%D0%BA%D0%B0%20%D0%BE%D1%82%D0%B5%D1%87%D0%B5%D1%81%D1%82%D0%B2%D0%B0&amp;fp=11&amp;pos=353&amp;uinfo=ww-1899-wh-963-fw-1674-fh-598-pd-1&amp;rpt=simage&amp;img_url=http://www.pedsovet.su/_ld/344/3626956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text=%D0%BD%D0%B5%D0%B2%D1%81%D0%BA%D0%B8%D0%B9%20%D0%B0%D0%BB%D0%B5%D0%BA%D1%81%D0%B0%D0%BD%D0%B4%D1%80&amp;fp=0&amp;pos=21&amp;uinfo=ww-1899-wh-963-fw-1674-fh-598-pd-1&amp;rpt=simage&amp;img_url=http://www.vokrugsveta.ru/img/cmn/2006/10/23/011.jpg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://images.yandex.ru/yandsearch?p=1&amp;text=%D0%BB%D0%B5%D0%B4%D0%BE%D0%B2%D0%BE%D0%B5%20%D0%BF%D0%BE%D0%B1%D0%BE%D0%B8%D1%89%D0%B5&amp;fp=1&amp;pos=37&amp;uinfo=ww-1899-wh-963-fw-1674-fh-598-pd-1&amp;rpt=simage&amp;img_url=http://img-fotki.yandex.ru/get/5908/86441892.242/0_96241_d483efe5_orig.jpg" TargetMode="External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.allday.ru/17/0f/f4/thumbs/1297963502_postcard_23_02_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102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496944" cy="151216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НОМИНАЦИЯ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«РУССКИЙ СОЛДАТ УМОМ И СИЛОЙ БОГАТ»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7412" name="AutoShape 4" descr="http://gotovie-prezentacii.ru/wp-content/uploads/2013/02/23fevralya.jpg"/>
          <p:cNvSpPr>
            <a:spLocks noChangeAspect="1" noChangeArrowheads="1"/>
          </p:cNvSpPr>
          <p:nvPr/>
        </p:nvSpPr>
        <p:spPr bwMode="auto">
          <a:xfrm>
            <a:off x="63500" y="-136525"/>
            <a:ext cx="4772025" cy="5010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107504" y="548680"/>
            <a:ext cx="8856984" cy="5048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Н а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ш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а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 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а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р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м и я   с и л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ь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н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а ,    о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х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р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а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н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я е т   м и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р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   о </a:t>
            </a:r>
            <a:r>
              <a:rPr lang="ru-RU" sz="3600" kern="10" spc="-360" dirty="0" err="1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н</a:t>
            </a:r>
            <a:r>
              <a:rPr lang="ru-RU" sz="3600" kern="10" spc="-360" dirty="0" smtClean="0">
                <a:ln w="1270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Impact"/>
              </a:rPr>
              <a:t> а !</a:t>
            </a:r>
            <a:endParaRPr lang="ru-RU" sz="3600" kern="10" spc="-360" dirty="0">
              <a:ln w="12700">
                <a:noFill/>
                <a:round/>
                <a:headEnd/>
                <a:tailEnd/>
              </a:ln>
              <a:solidFill>
                <a:srgbClr val="800000"/>
              </a:solidFill>
              <a:effectLst/>
              <a:latin typeface="Impac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2636912"/>
            <a:ext cx="6588224" cy="1130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eorgia" pitchFamily="18" charset="0"/>
              </a:rPr>
              <a:t>Презентацию подготовила семья Петровых (группа № 9)</a:t>
            </a:r>
          </a:p>
          <a:p>
            <a:pPr algn="ctr"/>
            <a:r>
              <a:rPr lang="ru-RU" dirty="0" smtClean="0">
                <a:latin typeface="Georgia" pitchFamily="18" charset="0"/>
              </a:rPr>
              <a:t>2014 год</a:t>
            </a:r>
          </a:p>
          <a:p>
            <a:pPr algn="ctr"/>
            <a:r>
              <a:rPr lang="ru-RU" dirty="0" smtClean="0">
                <a:latin typeface="Georgia" pitchFamily="18" charset="0"/>
              </a:rPr>
              <a:t>г.Ханты-Мансийск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-17266"/>
            <a:ext cx="9217390" cy="6875266"/>
          </a:xfrm>
          <a:prstGeom prst="rect">
            <a:avLst/>
          </a:prstGeom>
          <a:noFill/>
        </p:spPr>
      </p:pic>
      <p:pic>
        <p:nvPicPr>
          <p:cNvPr id="44034" name="Picture 2" descr="http://prikolnye-smeshnye.ru/ris/citaty/27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3608" r="3233"/>
          <a:stretch>
            <a:fillRect/>
          </a:stretch>
        </p:blipFill>
        <p:spPr bwMode="auto">
          <a:xfrm>
            <a:off x="395536" y="3645024"/>
            <a:ext cx="2664296" cy="2345229"/>
          </a:xfrm>
          <a:prstGeom prst="rect">
            <a:avLst/>
          </a:prstGeom>
          <a:noFill/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8352928" cy="4316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/>
                <a:latin typeface="Arial Black"/>
              </a:rPr>
              <a:t>АЛЕКСАНДР ВАСИЛЬЕВИЧ СУВОРОВ</a:t>
            </a:r>
            <a:endParaRPr lang="ru-RU" sz="3600" kern="10" spc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effectLst/>
              <a:latin typeface="Arial Blac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692696"/>
            <a:ext cx="8640960" cy="2664296"/>
          </a:xfrm>
          <a:prstGeom prst="round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Александр Васильевич Суворов – начал службу солдатом и дослужился до высшего воинского звания – генералиссимуса. За всю свою жизнь он не проиграл ни одного сражения. Суворов говорил: “Побеждают не умом, а уменьем”. Его солдаты, которых называли чудо-богатырями, взяли штурмом неприступную турецкую крепость Измаил, разгромили французов в Италии, одержали много других побед. Также он вывел свою армию из окружения, пробившись через перевалы Альпийских гор.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было в период 18 века.</a:t>
            </a:r>
          </a:p>
          <a:p>
            <a:pPr algn="ctr"/>
            <a:endParaRPr lang="ru-RU" dirty="0"/>
          </a:p>
        </p:txBody>
      </p:sp>
      <p:pic>
        <p:nvPicPr>
          <p:cNvPr id="44036" name="Picture 4" descr="http://knsuvorov.ru/images/albums/kartiny_suvorov_1/ne_lisheno_takje_xarakternosti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6796"/>
          <a:stretch>
            <a:fillRect/>
          </a:stretch>
        </p:blipFill>
        <p:spPr bwMode="auto">
          <a:xfrm>
            <a:off x="5868144" y="3717032"/>
            <a:ext cx="3168352" cy="2376264"/>
          </a:xfrm>
          <a:prstGeom prst="rect">
            <a:avLst/>
          </a:prstGeom>
          <a:noFill/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8352928" cy="3596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Arial Black"/>
              </a:rPr>
              <a:t>МИХАИЛ ИЛЛАРИОНОВИЧ КУТУЗОВ</a:t>
            </a:r>
            <a:endParaRPr lang="ru-RU" sz="3600" kern="10" spc="0" dirty="0">
              <a:ln w="12700">
                <a:solidFill>
                  <a:srgbClr val="800000"/>
                </a:solidFill>
                <a:round/>
                <a:headEnd/>
                <a:tailEnd/>
              </a:ln>
              <a:solidFill>
                <a:srgbClr val="800000"/>
              </a:solidFill>
              <a:effectLst/>
              <a:latin typeface="Arial Black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980728"/>
            <a:ext cx="8136904" cy="1804749"/>
          </a:xfrm>
          <a:prstGeom prst="round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Великий полководец – Михаил Илларионович Кутузов прославился в Великой Отечественной войне 1812 года. Его любили все солдаты, на него надеялась вся Россия. Именно он выбрал для решающего сражения с армией Наполеона Бородинское сражение и победил в нём. Это было в период 19 века.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://mysitekla.ucoz.ru/kutuzov-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3212976"/>
            <a:ext cx="2808312" cy="2965577"/>
          </a:xfrm>
          <a:prstGeom prst="rect">
            <a:avLst/>
          </a:prstGeom>
          <a:noFill/>
        </p:spPr>
      </p:pic>
      <p:pic>
        <p:nvPicPr>
          <p:cNvPr id="10" name="Picture 2" descr="http://www.pravmir.ru/wp-content/uploads/2012/09/Kutuzov_pribuyl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3212976"/>
            <a:ext cx="3593317" cy="2818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-17266"/>
            <a:ext cx="9217390" cy="68752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836712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Добрая слава у храбрых солдат! Много лет назад в1941 году на нашу страну напал сильный и коварный враг – фашистская Германия. Никогда еще не было врагов страшнее их.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9" name="WordArt 5"/>
          <p:cNvSpPr>
            <a:spLocks noChangeArrowheads="1" noChangeShapeType="1" noTextEdit="1"/>
          </p:cNvSpPr>
          <p:nvPr/>
        </p:nvSpPr>
        <p:spPr bwMode="auto">
          <a:xfrm>
            <a:off x="971600" y="260648"/>
            <a:ext cx="7848872" cy="465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Arial Black"/>
              </a:rPr>
              <a:t>ВЕЛИКАЯ ОТЕЧЕСТВЕННАЯ ВОЙНА</a:t>
            </a:r>
            <a:endParaRPr lang="ru-RU" sz="3600" kern="10" spc="0" dirty="0">
              <a:ln w="12700">
                <a:solidFill>
                  <a:srgbClr val="99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  <p:pic>
        <p:nvPicPr>
          <p:cNvPr id="10" name="Picture 2" descr="C:\Documents and Settings\Nobody\Мои документы\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652120" y="3573016"/>
            <a:ext cx="3193240" cy="2134764"/>
          </a:xfrm>
          <a:prstGeom prst="rect">
            <a:avLst/>
          </a:prstGeom>
          <a:noFill/>
        </p:spPr>
      </p:pic>
      <p:pic>
        <p:nvPicPr>
          <p:cNvPr id="11" name="Содержимое 3" descr="1427.jpg"/>
          <p:cNvPicPr>
            <a:picLocks noChangeAspect="1"/>
          </p:cNvPicPr>
          <p:nvPr/>
        </p:nvPicPr>
        <p:blipFill>
          <a:blip r:embed="rId5" cstate="print"/>
          <a:srcRect t="13555" b="6807"/>
          <a:stretch>
            <a:fillRect/>
          </a:stretch>
        </p:blipFill>
        <p:spPr bwMode="auto">
          <a:xfrm>
            <a:off x="5652120" y="980728"/>
            <a:ext cx="3206949" cy="228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23528" y="2564904"/>
            <a:ext cx="5112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Четыре долгих года шла Великая Отечественная война. Люди разных национальностей, все как один, поднялись на защиту своей родины. В 1945 году наша Советская армия разбила хваленые фашистские войска. Прочь выгнала их с нашей территории и помогла соседним странам избавиться от захватчиков.</a:t>
            </a:r>
            <a:endParaRPr lang="ru-RU" sz="2000" dirty="0"/>
          </a:p>
        </p:txBody>
      </p:sp>
      <p:pic>
        <p:nvPicPr>
          <p:cNvPr id="13" name="Содержимое 3" descr="1571.jpg"/>
          <p:cNvPicPr>
            <a:picLocks noChangeAspect="1"/>
          </p:cNvPicPr>
          <p:nvPr/>
        </p:nvPicPr>
        <p:blipFill>
          <a:blip r:embed="rId6" cstate="print"/>
          <a:srcRect l="3333" t="5128" b="5127"/>
          <a:stretch>
            <a:fillRect/>
          </a:stretch>
        </p:blipFill>
        <p:spPr bwMode="auto">
          <a:xfrm>
            <a:off x="5652120" y="980728"/>
            <a:ext cx="334172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Documents and Settings\Nobody\Мои документы\0_109db_931d3878_XL.jpeg"/>
          <p:cNvPicPr>
            <a:picLocks noChangeAspect="1" noChangeArrowheads="1"/>
          </p:cNvPicPr>
          <p:nvPr/>
        </p:nvPicPr>
        <p:blipFill>
          <a:blip r:embed="rId7" cstate="print"/>
          <a:srcRect t="10833" b="955"/>
          <a:stretch>
            <a:fillRect/>
          </a:stretch>
        </p:blipFill>
        <p:spPr bwMode="auto">
          <a:xfrm>
            <a:off x="5652120" y="3501008"/>
            <a:ext cx="33123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323528" y="5229200"/>
            <a:ext cx="5040560" cy="14642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Российский воин бережёт</a:t>
            </a:r>
            <a:b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Родной страны покой и славу.</a:t>
            </a:r>
            <a:b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Он на посту – и наш народ</a:t>
            </a:r>
            <a:b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Гордится Армией по праву.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edsovet.su/_ld/344/3626956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963" t="2731" r="1963" b="1681"/>
          <a:stretch>
            <a:fillRect/>
          </a:stretch>
        </p:blipFill>
        <p:spPr bwMode="auto">
          <a:xfrm>
            <a:off x="0" y="-17266"/>
            <a:ext cx="9217390" cy="68752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83671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ПАМЯТЬ ПОГИБШИХ ПРИНЯТО ЧТИТЬ МИНУТОЙ МОЛЧАНИЯ</a:t>
            </a:r>
            <a:endParaRPr lang="ru-RU" sz="20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 народ помнит о тех, кто погиб, защищая свою Родину; возводит памятники, слагают стихи, песни, именами погибших называют города, улицы, парки.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ОБОИ ФОНЫ ТЕКСТУРА ФОТО\ПРАЗДНИК\ВОЙНА 9 мая\27.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"/>
          <a:stretch/>
        </p:blipFill>
        <p:spPr bwMode="auto">
          <a:xfrm>
            <a:off x="1762125" y="1528763"/>
            <a:ext cx="5619750" cy="358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метроном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1656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mg-fotki.yandex.ru/get/5700/160878850.27f/0_7ee66_bba5a395_X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Много испытаний выпало на долю российских солдат и офицеров, не стало их меньше и в последние годы. Но российская армия, как всегда, верна своим традициям. Она твердо стоит на страже мира на всей нашей земле.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16832"/>
            <a:ext cx="6822504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Берегите Россию -</a:t>
            </a:r>
            <a:b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Нет России другой.</a:t>
            </a:r>
            <a:b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Берегите ее тишину и покой,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Это небо и солнце, И родное оконце.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Берегите Россию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Без нее нам не жить.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Берегите ее,</a:t>
            </a:r>
            <a:b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Чтобы вечно ей быть</a:t>
            </a:r>
            <a:b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Нашей правдой и силой,</a:t>
            </a:r>
            <a:b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Всею нашей судьбой.</a:t>
            </a:r>
            <a:b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Берегите Россию -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Нет России другой.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etskij_hor_-_Budem_v_armii_sluzhit_(iPlayer.fm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59475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-17266"/>
            <a:ext cx="9217390" cy="68752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ИСТОЧНИКИ ИНФОРМАЦИИ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http://images.yandex.ru/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Сказки о солдате. Издательство: СКЦ Норд, Эгмонт Россия Лтд.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Серия: Библиотека русской сказки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И. Карнаухова. Мир легенд. Русские богатыри.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Детская военная энциклопедия.  — СПб. «Издательство «Полигон»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Фрагменты из мультипликационного фильма «Илья Муромец и Соловей-разбойник», «Каша из топора»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0"/>
            <a:ext cx="9217390" cy="687526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2276872"/>
            <a:ext cx="5688632" cy="2376264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А кто может защитить нашу родину? Конечно, мужчины.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А почему именно они? Они сильные и смелые	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Солдаты, военные защищают нашу страну от 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возможных врагов. Поэтому Днем защитника Отечества 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называется праздник всех военных. 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60648"/>
            <a:ext cx="5616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Все может родная земля! Может накормить теплым и вкусным хлебом, напоить родниковой водой, восхитить своей красотой. И только защитить сама себя она не может…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Поэтому защита Отечества и родной земли – долг тех, кто ест ее хлеб, пьет ее воду, любуется ее красотой.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foto.infan.ru/img/f/7/2/23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1716"/>
          <a:stretch>
            <a:fillRect/>
          </a:stretch>
        </p:blipFill>
        <p:spPr bwMode="auto">
          <a:xfrm>
            <a:off x="467544" y="260648"/>
            <a:ext cx="2653963" cy="1800200"/>
          </a:xfrm>
          <a:prstGeom prst="rect">
            <a:avLst/>
          </a:prstGeom>
          <a:noFill/>
        </p:spPr>
      </p:pic>
      <p:pic>
        <p:nvPicPr>
          <p:cNvPr id="24580" name="Picture 4" descr="http://www.stihi.ru/pics/2013/01/17/210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4043" t="5419" r="13081" b="32259"/>
          <a:stretch>
            <a:fillRect/>
          </a:stretch>
        </p:blipFill>
        <p:spPr bwMode="auto">
          <a:xfrm>
            <a:off x="539552" y="2276872"/>
            <a:ext cx="2664296" cy="29892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75856" y="4221088"/>
            <a:ext cx="5724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Это праздник всех мужчин, всех, кто стоит на страже своей Родины и семьи.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1600" y="260648"/>
            <a:ext cx="7056784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23 февраля 1918  года отряды Красной гвардии одержали свои первые победы.</a:t>
            </a:r>
            <a:endParaRPr lang="ru-RU" sz="2000" dirty="0"/>
          </a:p>
        </p:txBody>
      </p:sp>
      <p:pic>
        <p:nvPicPr>
          <p:cNvPr id="10" name="Picture 2" descr="http://cs403425.userapi.com/v403425773/5218/6yYdnHib8g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1196752"/>
            <a:ext cx="5257800" cy="3295651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1259632" y="4653136"/>
            <a:ext cx="7056784" cy="20162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Вот эти первые победы и стали «днем рождения Красной Армии» -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защитника Отечества.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Празднику уже более 90 лет. Более девяноста лет сильная половина человечества отмечает праздник силы, выносливости, патриотизма и добра. </a:t>
            </a:r>
          </a:p>
          <a:p>
            <a:pPr algn="ctr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0"/>
            <a:ext cx="9217390" cy="6875266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23528" y="404664"/>
            <a:ext cx="84969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Здравствуй праздник, здравствуй праздник,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Праздник мальчиков и пап!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военных поздравляет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любимый детский сад!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Слава Армии любимой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Слава Армии родной!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солдат отважный, сильный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Охраняет наш покой!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Пусть сияет ярко солнце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пусть пушки не шумят!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Мир, людей, страну родную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Защитит всегда солдат!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img.allzip.org/g/148/orig/674687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4664"/>
            <a:ext cx="1670100" cy="1656184"/>
          </a:xfrm>
          <a:prstGeom prst="rect">
            <a:avLst/>
          </a:prstGeom>
          <a:noFill/>
        </p:spPr>
      </p:pic>
      <p:pic>
        <p:nvPicPr>
          <p:cNvPr id="23558" name="Picture 6" descr="http://stat21.privet.ru/lr/0c10942fea7a8224380f529aac01be4c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1772816"/>
            <a:ext cx="3829050" cy="5314951"/>
          </a:xfrm>
          <a:prstGeom prst="rect">
            <a:avLst/>
          </a:prstGeom>
          <a:noFill/>
        </p:spPr>
      </p:pic>
      <p:pic>
        <p:nvPicPr>
          <p:cNvPr id="23564" name="Picture 12" descr="http://stat18.privet.ru/lr/0a31295e7a7d4ea8d17fbc4679cf5789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4293096"/>
            <a:ext cx="1895475" cy="1581151"/>
          </a:xfrm>
          <a:prstGeom prst="rect">
            <a:avLst/>
          </a:prstGeom>
          <a:noFill/>
        </p:spPr>
      </p:pic>
      <p:pic>
        <p:nvPicPr>
          <p:cNvPr id="23566" name="Picture 14" descr="http://stat18.privet.ru/lr/0a31295e7a7d4ea8d17fbc4679cf5789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1916832"/>
            <a:ext cx="1895475" cy="1581151"/>
          </a:xfrm>
          <a:prstGeom prst="rect">
            <a:avLst/>
          </a:prstGeom>
          <a:noFill/>
        </p:spPr>
      </p:pic>
      <p:pic>
        <p:nvPicPr>
          <p:cNvPr id="23568" name="Picture 16" descr="http://stat18.privet.ru/lr/0a31295e7a7d4ea8d17fbc4679cf5789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836712"/>
            <a:ext cx="1895475" cy="1581151"/>
          </a:xfrm>
          <a:prstGeom prst="rect">
            <a:avLst/>
          </a:prstGeom>
          <a:noFill/>
        </p:spPr>
      </p:pic>
      <p:pic>
        <p:nvPicPr>
          <p:cNvPr id="13" name="Picture 6" descr="http://stat21.privet.ru/lr/0c10942fea7a8224380f529aac01be4c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828600" y="-1179512"/>
            <a:ext cx="3527616" cy="4896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edsovet.su/_ld/344/3626956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963" t="2731" r="1963" b="1681"/>
          <a:stretch>
            <a:fillRect/>
          </a:stretch>
        </p:blipFill>
        <p:spPr bwMode="auto">
          <a:xfrm>
            <a:off x="0" y="0"/>
            <a:ext cx="9217390" cy="68752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Постепенно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традиция праздника видоизменилась, и сложилось так, что поздравлять 23 февраля стали не только военных, но и всех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мужчин, которые служили в Армии и всех мальчишек – будущих защитников нашей Родины.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://www.imgs.su/tmp/2013-05-17/1368796384-636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564904"/>
            <a:ext cx="244827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7652" name="Picture 4" descr="http://s4.live4fun.ru/pictures/s3img_12398122_20726_9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4982" r="3188" b="4745"/>
          <a:stretch>
            <a:fillRect/>
          </a:stretch>
        </p:blipFill>
        <p:spPr bwMode="auto">
          <a:xfrm>
            <a:off x="6156176" y="2564904"/>
            <a:ext cx="2592288" cy="3376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7656" name="Picture 8" descr="http://www.freelancejob.ru/upload/519/14917860087007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2564904"/>
            <a:ext cx="2808312" cy="2706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8" name="Picture 10" descr="http://www.belnovosti.ru/files/styles/medium/public/news/2294_4717.jpeg?itok=TrLNaUnl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 l="21635"/>
          <a:stretch>
            <a:fillRect/>
          </a:stretch>
        </p:blipFill>
        <p:spPr bwMode="auto">
          <a:xfrm>
            <a:off x="323528" y="2204864"/>
            <a:ext cx="4176463" cy="3960440"/>
          </a:xfrm>
          <a:prstGeom prst="rect">
            <a:avLst/>
          </a:prstGeom>
          <a:noFill/>
        </p:spPr>
      </p:pic>
      <p:pic>
        <p:nvPicPr>
          <p:cNvPr id="27660" name="Picture 12" descr="http://www.eduvluki.ru/archive/preschools/data/17/gallery/717/1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 t="10839" r="14346" b="1682"/>
          <a:stretch>
            <a:fillRect/>
          </a:stretch>
        </p:blipFill>
        <p:spPr bwMode="auto">
          <a:xfrm>
            <a:off x="4572000" y="2204864"/>
            <a:ext cx="4356992" cy="3960440"/>
          </a:xfrm>
          <a:prstGeom prst="rect">
            <a:avLst/>
          </a:prstGeom>
          <a:noFill/>
        </p:spPr>
      </p:pic>
      <p:pic>
        <p:nvPicPr>
          <p:cNvPr id="27670" name="Picture 22" descr="http://sdelanounas.ru/i/c/2/c2RlbGFub3VuYXMucnUvdXBsb2Fkcy85LzAvOTA2MTMzNjA0NTY3Ny5qcGVnP19faWQ9MTcxNjk=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 l="6978" r="3466"/>
          <a:stretch>
            <a:fillRect/>
          </a:stretch>
        </p:blipFill>
        <p:spPr bwMode="auto">
          <a:xfrm>
            <a:off x="323528" y="2204864"/>
            <a:ext cx="4176464" cy="3960440"/>
          </a:xfrm>
          <a:prstGeom prst="rect">
            <a:avLst/>
          </a:prstGeom>
          <a:noFill/>
        </p:spPr>
      </p:pic>
      <p:pic>
        <p:nvPicPr>
          <p:cNvPr id="27680" name="Picture 32" descr="http://skyclipart.ru/uploads/posts/2011-02/thumbs/1297366413_1-1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 t="17613" b="3808"/>
          <a:stretch>
            <a:fillRect/>
          </a:stretch>
        </p:blipFill>
        <p:spPr bwMode="auto">
          <a:xfrm>
            <a:off x="4572000" y="2204864"/>
            <a:ext cx="4392488" cy="3960440"/>
          </a:xfrm>
          <a:prstGeom prst="rect">
            <a:avLst/>
          </a:prstGeom>
          <a:noFill/>
        </p:spPr>
      </p:pic>
      <p:pic>
        <p:nvPicPr>
          <p:cNvPr id="27666" name="Picture 18" descr="http://ddt-sarov.ru/uploads/posts/2013-02/thumbs/1361798910_fev-339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 t="8129" r="26025"/>
          <a:stretch>
            <a:fillRect/>
          </a:stretch>
        </p:blipFill>
        <p:spPr bwMode="auto">
          <a:xfrm>
            <a:off x="323528" y="2204864"/>
            <a:ext cx="4176464" cy="3960440"/>
          </a:xfrm>
          <a:prstGeom prst="rect">
            <a:avLst/>
          </a:prstGeom>
          <a:noFill/>
        </p:spPr>
      </p:pic>
      <p:pic>
        <p:nvPicPr>
          <p:cNvPr id="27668" name="Picture 20" descr="http://www.nach.sch0120.ru/images/dsc02715-ed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572000" y="2204864"/>
            <a:ext cx="4392488" cy="3960440"/>
          </a:xfrm>
          <a:prstGeom prst="rect">
            <a:avLst/>
          </a:prstGeom>
          <a:noFill/>
        </p:spPr>
      </p:pic>
      <p:pic>
        <p:nvPicPr>
          <p:cNvPr id="27662" name="Picture 14" descr="http://нижнийновгород.рф/upload/fc/af/38/images/%D0%94%D0%B5%D0%BD%D1%8C%20%D0%BF%D1%80%D0%B8%D0%B7%D1%8B%D0%B2%D0%BD%D0%B8%D0%BA%D0%B0%203.JPG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 l="28249"/>
          <a:stretch>
            <a:fillRect/>
          </a:stretch>
        </p:blipFill>
        <p:spPr bwMode="auto">
          <a:xfrm>
            <a:off x="323528" y="2204864"/>
            <a:ext cx="4176464" cy="3960440"/>
          </a:xfrm>
          <a:prstGeom prst="rect">
            <a:avLst/>
          </a:prstGeom>
          <a:noFill/>
        </p:spPr>
      </p:pic>
      <p:pic>
        <p:nvPicPr>
          <p:cNvPr id="27672" name="Picture 24" descr="http://www.e-klase.lv/static/iw_public/article/31/150_423x-0x.jpeg?v=bdf1e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572000" y="2204864"/>
            <a:ext cx="4464496" cy="3960440"/>
          </a:xfrm>
          <a:prstGeom prst="rect">
            <a:avLst/>
          </a:prstGeom>
          <a:noFill/>
        </p:spPr>
      </p:pic>
      <p:pic>
        <p:nvPicPr>
          <p:cNvPr id="27674" name="Picture 26" descr="http://images.aif.ru/002/297/03a4e3a952127b535be93b06fc2bd81a.jpg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23528" y="2204864"/>
            <a:ext cx="4176464" cy="3960440"/>
          </a:xfrm>
          <a:prstGeom prst="rect">
            <a:avLst/>
          </a:prstGeom>
          <a:noFill/>
        </p:spPr>
      </p:pic>
      <p:pic>
        <p:nvPicPr>
          <p:cNvPr id="27664" name="Picture 16" descr="http://img-fotki.yandex.ru/get/6404/46393865.4/0_9328d_384329d7_XL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/>
          <a:srcRect r="11801"/>
          <a:stretch>
            <a:fillRect/>
          </a:stretch>
        </p:blipFill>
        <p:spPr bwMode="auto">
          <a:xfrm>
            <a:off x="4572000" y="2204864"/>
            <a:ext cx="4464496" cy="3960440"/>
          </a:xfrm>
          <a:prstGeom prst="rect">
            <a:avLst/>
          </a:prstGeom>
          <a:noFill/>
        </p:spPr>
      </p:pic>
      <p:pic>
        <p:nvPicPr>
          <p:cNvPr id="27678" name="Picture 30" descr="http://s017.radikal.ru/i409/1202/86/1b9f0e711f0e.jpg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print"/>
          <a:srcRect b="22889"/>
          <a:stretch>
            <a:fillRect/>
          </a:stretch>
        </p:blipFill>
        <p:spPr bwMode="auto">
          <a:xfrm>
            <a:off x="323528" y="2204864"/>
            <a:ext cx="4176464" cy="3960440"/>
          </a:xfrm>
          <a:prstGeom prst="rect">
            <a:avLst/>
          </a:prstGeom>
          <a:noFill/>
        </p:spPr>
      </p:pic>
      <p:pic>
        <p:nvPicPr>
          <p:cNvPr id="14338" name="Picture 2" descr="http://inpress.ua/uploads/news/2013/08/29/39287d589c6a4f1b9a0e06f77e92e039cbb37609.jpg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print"/>
          <a:srcRect l="25200" r="5201"/>
          <a:stretch>
            <a:fillRect/>
          </a:stretch>
        </p:blipFill>
        <p:spPr bwMode="auto">
          <a:xfrm>
            <a:off x="4572000" y="2204864"/>
            <a:ext cx="4464496" cy="3960440"/>
          </a:xfrm>
          <a:prstGeom prst="rect">
            <a:avLst/>
          </a:prstGeom>
          <a:noFill/>
        </p:spPr>
      </p:pic>
      <p:pic>
        <p:nvPicPr>
          <p:cNvPr id="14340" name="Picture 4" descr="http://www.arms-expo.ru/im.xp/049050052056056055053051.jpg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251521" y="2204864"/>
            <a:ext cx="4248472" cy="3960440"/>
          </a:xfrm>
          <a:prstGeom prst="rect">
            <a:avLst/>
          </a:prstGeom>
          <a:noFill/>
        </p:spPr>
      </p:pic>
      <p:pic>
        <p:nvPicPr>
          <p:cNvPr id="14342" name="Picture 6" descr="http://static.gq.ru/iblock/cf0/cf0ff31c087e8d59eab22dcdcb2a4c14.jpg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571999" y="2204864"/>
            <a:ext cx="4468091" cy="3960440"/>
          </a:xfrm>
          <a:prstGeom prst="rect">
            <a:avLst/>
          </a:prstGeom>
          <a:noFill/>
        </p:spPr>
      </p:pic>
      <p:pic>
        <p:nvPicPr>
          <p:cNvPr id="27682" name="Picture 34" descr="http://liolink.com/images/2013/02/22/KrT6k.gif">
            <a:hlinkClick r:id="rId41"/>
          </p:cNvPr>
          <p:cNvPicPr>
            <a:picLocks noChangeAspect="1" noChangeArrowheads="1" noCrop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79512" y="1628800"/>
            <a:ext cx="8856984" cy="4752528"/>
          </a:xfrm>
          <a:prstGeom prst="rect">
            <a:avLst/>
          </a:prstGeom>
          <a:noFill/>
        </p:spPr>
      </p:pic>
      <p:pic>
        <p:nvPicPr>
          <p:cNvPr id="3" name="Detskie-pesni-Bravye-soldaty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614122" y="161766"/>
            <a:ext cx="425968" cy="42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801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801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801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0" decel="100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801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0" decel="1000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2801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801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2801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7801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2801"/>
                            </p:stCondLst>
                            <p:childTnLst>
                              <p:par>
                                <p:cTn id="6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801"/>
                            </p:stCondLst>
                            <p:childTnLst>
                              <p:par>
                                <p:cTn id="7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2801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801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2801"/>
                            </p:stCondLst>
                            <p:childTnLst>
                              <p:par>
                                <p:cTn id="8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7801"/>
                            </p:stCondLst>
                            <p:childTnLst>
                              <p:par>
                                <p:cTn id="9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5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2801"/>
                            </p:stCondLst>
                            <p:childTnLst>
                              <p:par>
                                <p:cTn id="9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50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0"/>
            <a:ext cx="9217390" cy="6875266"/>
          </a:xfrm>
          <a:prstGeom prst="rect">
            <a:avLst/>
          </a:prstGeom>
          <a:noFill/>
        </p:spPr>
      </p:pic>
      <p:pic>
        <p:nvPicPr>
          <p:cNvPr id="24580" name="Picture 4" descr="http://paintingart.ru/joomgallery/details/___3/__4/___29/_20111012_207202035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780928"/>
            <a:ext cx="3168352" cy="2670605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84976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Издавна в России профессия военного была одной из самых уважаемых и почётных. Служить Отечеству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это оберегать мирную жизнь нашего народа, это хранить честь и достоинство своей Родины.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Слово «армия» происходит от латинского слова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armo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«вооружаю». Но не только оружием сильна армия, она сильна стойкостью и храбростью своих солдат. А русский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народ всегда любил и уважал воинов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060848"/>
            <a:ext cx="4680520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главный герой русских былин? </a:t>
            </a:r>
          </a:p>
        </p:txBody>
      </p:sp>
      <p:pic>
        <p:nvPicPr>
          <p:cNvPr id="24578" name="Picture 2" descr="http://moole.ru/uploads/posts/2013-03/thumbs/1363623310_ilia_muromet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2780928"/>
            <a:ext cx="3310594" cy="2648476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</p:pic>
      <p:pic>
        <p:nvPicPr>
          <p:cNvPr id="24582" name="Picture 6" descr="http://vlasti.net/news/news012011/115227/data/7fdf1241c1982ab4fe3a914fde26ddd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7571" t="3524" r="16722" b="4841"/>
          <a:stretch>
            <a:fillRect/>
          </a:stretch>
        </p:blipFill>
        <p:spPr bwMode="auto">
          <a:xfrm>
            <a:off x="3347864" y="4149080"/>
            <a:ext cx="2808312" cy="2086175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188640"/>
            <a:ext cx="87849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Богатыри - воины, которые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жили 1000 лет назад, а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подвиги и заслуги их перед Землей Русской через былины и сказания дошли до наших времен.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Богатыри любили родную землю, стояли на страже ее границ,  в минуту опасности приходили на помощь своему народу,  спасая его от порабощения и унижения.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На рубежах Русской земли богатырской заставой стоят три главных богатыря: Илья Муромец, Добрыня Никитич и Алеша Попович.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://mkrf.ru/upload/iblock/7f3/7f32afb42b321af1dca4832ec8d6d94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2492896"/>
            <a:ext cx="3816424" cy="3816424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860032" y="2636912"/>
            <a:ext cx="4176464" cy="28263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и сильные, могучие богатыри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славной Руси!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Не скакать врагам по нашей земле!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Не топтать их коням землю русскую,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Не затмить им солнце наше красное!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39552" y="6453336"/>
            <a:ext cx="8064896" cy="30646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Рекомендуется просмотр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фрагменты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из мультипликационного фильма «Илья Муромец и Соловей-разбойник»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3" grpId="1" build="p" animBg="1"/>
      <p:bldP spid="8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0"/>
            <a:ext cx="9217390" cy="68752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12961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ком сложено много сказок? О русском солдате, который и воюет отлично, «дымом греется, шилом бреется», и кашу из топора может отличную сварить.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таких защитниках и песни складывались, и сказки сказывались.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сказках солдат добрый, смекалистый, находчивый.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4" name="Picture 22" descr="http://images.rusbook.net/prds/%D0%98%D1%81%D1%82%D0%BE%D1%80%D0%B8%D1%8F-%D0%A0%D0%BE%D1%81%D1%81%D0%B8%D0%B8-9159/521418/521418-14-209844.jpg.ashx?w=290&amp;h=370&amp;c=3479&amp;pid=521418&amp;sc=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5641" t="14302" r="16580" b="14185"/>
          <a:stretch>
            <a:fillRect/>
          </a:stretch>
        </p:blipFill>
        <p:spPr bwMode="auto">
          <a:xfrm>
            <a:off x="7539250" y="1484784"/>
            <a:ext cx="1604749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96" name="Picture 24" descr="http://fictionbook.ru/static/bookimages/00/19/43/00194391.bin.dir/00194391.cov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484784"/>
            <a:ext cx="1650734" cy="22780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7" name="Прямоугольник 16"/>
          <p:cNvSpPr/>
          <p:nvPr/>
        </p:nvSpPr>
        <p:spPr>
          <a:xfrm>
            <a:off x="2987824" y="1700808"/>
            <a:ext cx="34563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Кто в русской армии герой?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Понятно без подсказки.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если нет, то наш совет: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Читайте на ночь сказки.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Кто суп варил из топора,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Чертей не раз морочил.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Такого жара им давал,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спал и дни, и ночи…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0" name="Picture 18" descr="http://www.bookin.org.ru/book/6448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t="11420"/>
          <a:stretch>
            <a:fillRect/>
          </a:stretch>
        </p:blipFill>
        <p:spPr bwMode="auto">
          <a:xfrm>
            <a:off x="6084168" y="3645024"/>
            <a:ext cx="2181225" cy="2792735"/>
          </a:xfrm>
          <a:prstGeom prst="rect">
            <a:avLst/>
          </a:prstGeom>
          <a:noFill/>
        </p:spPr>
      </p:pic>
      <p:pic>
        <p:nvPicPr>
          <p:cNvPr id="3092" name="Picture 20" descr="http://www.likebook.ru/store/pictures/153/153611/100000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l="4686" t="1355" r="3158" b="3808"/>
          <a:stretch>
            <a:fillRect/>
          </a:stretch>
        </p:blipFill>
        <p:spPr bwMode="auto">
          <a:xfrm>
            <a:off x="971600" y="3645024"/>
            <a:ext cx="2304256" cy="2733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0"/>
            <a:ext cx="9217390" cy="687526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4525963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В русских сказках солдат является одним из самых популярных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персонажей, обладающих «солдатской смекалкой», превосходя богатых,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жадных людей и даже  нечистую силу. Русские воины всегда отличались смелостью, ловкостью, находчивостью и выдержкой. Об этом  говорится и в пословицах.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detsadmickeymouse.ru/99/10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7159"/>
          <a:stretch>
            <a:fillRect/>
          </a:stretch>
        </p:blipFill>
        <p:spPr bwMode="auto">
          <a:xfrm>
            <a:off x="3275856" y="2132856"/>
            <a:ext cx="2520280" cy="2768956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Блок-схема: перфолента 5"/>
          <p:cNvSpPr/>
          <p:nvPr/>
        </p:nvSpPr>
        <p:spPr>
          <a:xfrm>
            <a:off x="323528" y="1988840"/>
            <a:ext cx="2736304" cy="1092704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Русский солдат умом и силой богат.</a:t>
            </a:r>
          </a:p>
          <a:p>
            <a:pPr algn="ctr"/>
            <a:endParaRPr lang="ru-RU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6084168" y="4509120"/>
            <a:ext cx="2736304" cy="1092704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Умелый боец — везде молодец.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323528" y="4581128"/>
            <a:ext cx="2736304" cy="1092704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Каков солдат — такова о нем и слава.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6012160" y="1916832"/>
            <a:ext cx="2736304" cy="1092704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Русский солдат не знает преград.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6012160" y="3068960"/>
            <a:ext cx="2736304" cy="1296144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Русский солдат в огне не горит, в воде не тонет.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323528" y="3140968"/>
            <a:ext cx="2736304" cy="1296144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Бей огнем да штыком,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 побеждай хитростью!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52311" y="6452084"/>
            <a:ext cx="6912768" cy="30646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Рекомендуется просмотр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фрагменты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из мультипликационного фильма «Каша из топора»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edsovet.su/_ld/344/3626956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1963" t="2731" r="1963" b="1681"/>
          <a:stretch>
            <a:fillRect/>
          </a:stretch>
        </p:blipFill>
        <p:spPr bwMode="auto">
          <a:xfrm>
            <a:off x="0" y="-17266"/>
            <a:ext cx="9217390" cy="6875266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52211" y="332656"/>
            <a:ext cx="8712968" cy="17281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О таких защитниках и песни складывались.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Солдаты переносят длинные походы по 100 вёрст в сутки и пешком! А вот без песен и мир блёкл и не интересен. С песней не просто веселее, с ней и плечо друга, и Родина – всё рядом! С песней солдат – сила, с ней  всё нипочём. С ней горы можно свернуть!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http://img10.proshkolu.ru/content/media/pic/std/4000000/3959000/3958568-ff867ddae8a27da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/>
          <a:stretch/>
        </p:blipFill>
        <p:spPr bwMode="auto">
          <a:xfrm>
            <a:off x="261446" y="2377303"/>
            <a:ext cx="2700518" cy="208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nns.ru/uploads/posts/2011-09/1315913063______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57" y="2404274"/>
            <a:ext cx="2747157" cy="20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arreg.ru/uploads/posts/2012-02/1330071747_solda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28" y="2594212"/>
            <a:ext cx="2808934" cy="186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esnya_soldata__Skazka_pro_russkogo_solda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2320" y="4725144"/>
            <a:ext cx="609600" cy="609600"/>
          </a:xfrm>
          <a:prstGeom prst="rect">
            <a:avLst/>
          </a:prstGeom>
        </p:spPr>
      </p:pic>
      <p:pic>
        <p:nvPicPr>
          <p:cNvPr id="10" name="K_f_Zavtrak_na_trave_SSSR_1979g._-_Soldat_molodenkij_Zelyonyj_cvet_u_nashih_trav_nekoshenyh_i_u_(iPlayer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616" y="4744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edsovet.su/_ld/344/362695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2731" r="1963" b="1681"/>
          <a:stretch>
            <a:fillRect/>
          </a:stretch>
        </p:blipFill>
        <p:spPr bwMode="auto">
          <a:xfrm>
            <a:off x="0" y="-17266"/>
            <a:ext cx="9217390" cy="6875266"/>
          </a:xfrm>
          <a:prstGeom prst="rect">
            <a:avLst/>
          </a:prstGeom>
          <a:noFill/>
        </p:spPr>
      </p:pic>
      <p:pic>
        <p:nvPicPr>
          <p:cNvPr id="43010" name="Picture 2" descr="http://s013.radikal.ru/i323/1105/6d/465488e2e8ac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9671"/>
          <a:stretch>
            <a:fillRect/>
          </a:stretch>
        </p:blipFill>
        <p:spPr bwMode="auto">
          <a:xfrm>
            <a:off x="3203848" y="3573016"/>
            <a:ext cx="5788759" cy="2885123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347864" y="1052736"/>
            <a:ext cx="5328592" cy="21452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Великий полководец-Александр Невский, который в тяжёлое для Руси время смог объединить вокруг себя народ и не пустить европейских рыцарей, чтобы они завоевали нашу Русь. Эта битва получила название Ледовое побоище. Это было в 13 веке.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www.molgvardia.ru/sites/default/files/nevskiy_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1600" r="14681"/>
          <a:stretch>
            <a:fillRect/>
          </a:stretch>
        </p:blipFill>
        <p:spPr bwMode="auto">
          <a:xfrm>
            <a:off x="323528" y="260648"/>
            <a:ext cx="2664296" cy="3213639"/>
          </a:xfrm>
          <a:prstGeom prst="rect">
            <a:avLst/>
          </a:prstGeom>
          <a:noFill/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3131840" y="260648"/>
            <a:ext cx="5867400" cy="5036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>
                    <a:alpha val="50000"/>
                  </a:srgbClr>
                </a:solidFill>
                <a:effectLst/>
                <a:latin typeface="Arial Black"/>
              </a:rPr>
              <a:t>АЛЕКСАНДР НЕВСКИЙ</a:t>
            </a:r>
            <a:endParaRPr lang="ru-RU" sz="3600" kern="10" spc="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>
                  <a:alpha val="50000"/>
                </a:srgbClr>
              </a:solidFill>
              <a:effectLst/>
              <a:latin typeface="Arial Black"/>
            </a:endParaRPr>
          </a:p>
        </p:txBody>
      </p:sp>
      <p:pic>
        <p:nvPicPr>
          <p:cNvPr id="43013" name="Picture 5" descr="http://img1.liveinternet.ru/images/attach/c/8/99/935/99935669_large_756b646d9b5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t="2710"/>
          <a:stretch>
            <a:fillRect/>
          </a:stretch>
        </p:blipFill>
        <p:spPr bwMode="auto">
          <a:xfrm>
            <a:off x="323528" y="3573016"/>
            <a:ext cx="2664296" cy="2808312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79512" y="188640"/>
            <a:ext cx="8856984" cy="350734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Любовь к своей Родине, к своему Отечеству поднимала людей на подвиги. Много героев погибло, защищая свою Отчизну. Их имена стали для нас символами 	мужества  и 	чести.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Нашу Родину в разное время защищали разные люди: по-разному одевались,  разным   оружием 	владели.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Мы сейчас проведём маленькую экскурсию по исторической ленте времени и вспомним события, которые связаны с этими защитниками нашей Родины.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011" grpId="0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623</Words>
  <Application>Microsoft Office PowerPoint</Application>
  <PresentationFormat>Экран (4:3)</PresentationFormat>
  <Paragraphs>105</Paragraphs>
  <Slides>14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Постепенно традиция праздника видоизменилась, и сложилось так, что поздравлять 23 февраля стали не только военных, но и всех мужчин, которые служили в Армии и всех мальчишек – будущих защитников нашей Родины.</vt:lpstr>
      <vt:lpstr>Издавна в России профессия военного была одной из самых уважаемых и почётных. Служить Отечеству  это оберегать мирную жизнь нашего народа, это хранить честь и достоинство своей Родины. Слово «армия» происходит от латинского слова «armo»  «вооружаю». Но не только оружием сильна армия, она сильна стойкостью и храбростью своих солдат. А русский народ всегда любил и уважал воинов. </vt:lpstr>
      <vt:lpstr>О ком сложено много сказок? О русском солдате, который и воюет отлично, «дымом греется, шилом бреется», и кашу из топора может отличную сварить. О таких защитниках и песни складывались, и сказки сказывались. В сказках солдат добрый, смекалистый, находчивый.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</vt:lpstr>
    </vt:vector>
  </TitlesOfParts>
  <Company>DreamLair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ЛАРИСА</cp:lastModifiedBy>
  <cp:revision>105</cp:revision>
  <dcterms:created xsi:type="dcterms:W3CDTF">2014-02-09T13:23:15Z</dcterms:created>
  <dcterms:modified xsi:type="dcterms:W3CDTF">2014-03-24T16:13:57Z</dcterms:modified>
</cp:coreProperties>
</file>