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1"/>
  </p:sldMasterIdLst>
  <p:notesMasterIdLst>
    <p:notesMasterId r:id="rId11"/>
  </p:notesMasterIdLst>
  <p:sldIdLst>
    <p:sldId id="285" r:id="rId2"/>
    <p:sldId id="284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C238408C-6839-46EE-8131-EDA75C487F2E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C53DF-4216-466D-99A7-94400E6C2A25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16.02.2014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16.02.2014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129108-AC8D-4212-9283-60D9E99BF07A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16.02.2014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ECC0C8-36B8-442A-833D-B6AACE86BB77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ru-RU" smtClean="0"/>
              <a:pPr/>
              <a:t>16.02.2014</a:t>
            </a:fld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16.02.2014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0004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"Буду в Армии служить!"</a:t>
            </a:r>
            <a:endParaRPr lang="ru-RU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3714752"/>
            <a:ext cx="302679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Творческая презентация</a:t>
            </a:r>
          </a:p>
          <a:p>
            <a:r>
              <a: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Семья </a:t>
            </a:r>
            <a:r>
              <a:rPr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Рудковских</a:t>
            </a:r>
            <a:r>
              <a: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9 гр.  </a:t>
            </a:r>
          </a:p>
          <a:p>
            <a:r>
              <a: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дс №7 "Елочка"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</a:t>
            </a:r>
            <a:r>
              <a: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.Ханты-Мансийск, 2014 г.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857364"/>
            <a:ext cx="4387246" cy="350046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714356"/>
            <a:ext cx="52453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Мы все чему-то годы посвящаем,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Сегодня мы горды служить стране,</a:t>
            </a:r>
          </a:p>
          <a:p>
            <a:endParaRPr smtClean="0"/>
          </a:p>
        </p:txBody>
      </p:sp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143116"/>
            <a:ext cx="4643470" cy="31950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Tm="8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5500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долг отдать Отчизне обещаем,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Ведь помним мы о павших на войне</a:t>
            </a:r>
            <a:r>
              <a:rPr smtClean="0"/>
              <a:t>.</a:t>
            </a:r>
          </a:p>
          <a:p>
            <a:endParaRPr smtClean="0"/>
          </a:p>
        </p:txBody>
      </p:sp>
      <p:pic>
        <p:nvPicPr>
          <p:cNvPr id="3" name="Рисунок 2" descr="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768067"/>
            <a:ext cx="2786082" cy="2089561"/>
          </a:xfrm>
          <a:prstGeom prst="rect">
            <a:avLst/>
          </a:prstGeom>
        </p:spPr>
      </p:pic>
      <p:pic>
        <p:nvPicPr>
          <p:cNvPr id="4" name="Рисунок 3" descr="1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3929066"/>
            <a:ext cx="3714776" cy="2643206"/>
          </a:xfrm>
          <a:prstGeom prst="rect">
            <a:avLst/>
          </a:prstGeom>
        </p:spPr>
      </p:pic>
      <p:pic>
        <p:nvPicPr>
          <p:cNvPr id="5" name="Рисунок 4" descr="15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1807744"/>
            <a:ext cx="2786082" cy="20586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5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53976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них сегодня служим государству,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них, конечно, в армию спешим,</a:t>
            </a:r>
          </a:p>
          <a:p>
            <a:endParaRPr smtClean="0"/>
          </a:p>
        </p:txBody>
      </p:sp>
      <p:pic>
        <p:nvPicPr>
          <p:cNvPr id="5" name="Рисунок 4" descr="2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500306"/>
            <a:ext cx="3599046" cy="2714644"/>
          </a:xfrm>
          <a:prstGeom prst="rect">
            <a:avLst/>
          </a:prstGeom>
        </p:spPr>
      </p:pic>
      <p:pic>
        <p:nvPicPr>
          <p:cNvPr id="6" name="Рисунок 5" descr="2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500306"/>
            <a:ext cx="3643338" cy="271464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52966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Стеною встанем на пути коварству,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Дары Отчизны мы не отдадим!</a:t>
            </a:r>
          </a:p>
          <a:p>
            <a:endParaRPr smtClean="0"/>
          </a:p>
        </p:txBody>
      </p:sp>
      <p:pic>
        <p:nvPicPr>
          <p:cNvPr id="3" name="Рисунок 2" descr="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1" y="2428867"/>
            <a:ext cx="3429025" cy="2571769"/>
          </a:xfrm>
          <a:prstGeom prst="rect">
            <a:avLst/>
          </a:prstGeom>
        </p:spPr>
      </p:pic>
      <p:pic>
        <p:nvPicPr>
          <p:cNvPr id="4" name="Рисунок 3" descr="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5" y="2428868"/>
            <a:ext cx="3429023" cy="25717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5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Ведь Родина дала нам в жизни много,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главное, конечно, – отчий дом,</a:t>
            </a:r>
          </a:p>
          <a:p>
            <a:endParaRPr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Рисунок 2" descr="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285992"/>
            <a:ext cx="3429024" cy="2286016"/>
          </a:xfrm>
          <a:prstGeom prst="rect">
            <a:avLst/>
          </a:prstGeom>
        </p:spPr>
      </p:pic>
      <p:pic>
        <p:nvPicPr>
          <p:cNvPr id="4" name="Рисунок 3" descr="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2285992"/>
            <a:ext cx="3357586" cy="23425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7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счастье у любимого порога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Отплатим нашей Родине добром!</a:t>
            </a:r>
          </a:p>
          <a:p>
            <a:endParaRPr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Рисунок 4" descr="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571744"/>
            <a:ext cx="3499033" cy="2214578"/>
          </a:xfrm>
          <a:prstGeom prst="rect">
            <a:avLst/>
          </a:prstGeom>
        </p:spPr>
      </p:pic>
      <p:pic>
        <p:nvPicPr>
          <p:cNvPr id="6" name="Рисунок 5" descr="8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2571743"/>
            <a:ext cx="3643338" cy="22306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6643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Отплатим нашей службой беззаветной,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Армейской службой против планов злых,</a:t>
            </a:r>
          </a:p>
          <a:p>
            <a:endParaRPr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Рисунок 6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000240"/>
            <a:ext cx="3000396" cy="2000264"/>
          </a:xfrm>
          <a:prstGeom prst="rect">
            <a:avLst/>
          </a:prstGeom>
        </p:spPr>
      </p:pic>
      <p:pic>
        <p:nvPicPr>
          <p:cNvPr id="8" name="Рисунок 7" descr="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071678"/>
            <a:ext cx="2928958" cy="1970151"/>
          </a:xfrm>
          <a:prstGeom prst="rect">
            <a:avLst/>
          </a:prstGeom>
        </p:spPr>
      </p:pic>
      <p:pic>
        <p:nvPicPr>
          <p:cNvPr id="9" name="Рисунок 8" descr="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64" y="4357694"/>
            <a:ext cx="3143272" cy="20955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4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мужество мы линией заметной</a:t>
            </a:r>
          </a:p>
          <a:p>
            <a:r>
              <a:rPr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Прочертим на характерах стальных!</a:t>
            </a:r>
          </a:p>
        </p:txBody>
      </p:sp>
      <p:pic>
        <p:nvPicPr>
          <p:cNvPr id="6" name="Рисунок 5" descr="1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857364"/>
            <a:ext cx="3420928" cy="2428892"/>
          </a:xfrm>
          <a:prstGeom prst="rect">
            <a:avLst/>
          </a:prstGeom>
        </p:spPr>
      </p:pic>
      <p:pic>
        <p:nvPicPr>
          <p:cNvPr id="10" name="Рисунок 9" descr="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1857364"/>
            <a:ext cx="3468438" cy="2428892"/>
          </a:xfrm>
          <a:prstGeom prst="rect">
            <a:avLst/>
          </a:prstGeom>
        </p:spPr>
      </p:pic>
      <p:pic>
        <p:nvPicPr>
          <p:cNvPr id="11" name="Рисунок 10" descr="2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40" y="4643446"/>
            <a:ext cx="2733679" cy="180639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2|3.4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1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2|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2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.8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8|2.8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4|2.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127</Words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2014-02-14T17:34:34Z</dcterms:created>
  <dcterms:modified xsi:type="dcterms:W3CDTF">2014-02-16T17:02:27Z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