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B4B23F-DCA8-4BA4-A225-67EDC69481F9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FDAC02-A587-4943-923B-91267B0F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18767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3300"/>
                </a:solidFill>
              </a:rPr>
              <a:t/>
            </a:r>
            <a:br>
              <a:rPr lang="ru-RU" sz="2700" b="1" dirty="0" smtClean="0">
                <a:solidFill>
                  <a:srgbClr val="FF3300"/>
                </a:solidFill>
              </a:rPr>
            </a:br>
            <a:r>
              <a:rPr lang="ru-RU" sz="2700" b="1" dirty="0" smtClean="0">
                <a:solidFill>
                  <a:srgbClr val="FF3300"/>
                </a:solidFill>
              </a:rPr>
              <a:t>МБДОУ ЦРР- Детский сад №7 «Ёлочка»</a:t>
            </a:r>
            <a:r>
              <a:rPr lang="ru-RU" b="1" dirty="0" smtClean="0">
                <a:solidFill>
                  <a:srgbClr val="FF3300"/>
                </a:solidFill>
              </a:rPr>
              <a:t/>
            </a:r>
            <a:br>
              <a:rPr lang="ru-RU" b="1" dirty="0" smtClean="0">
                <a:solidFill>
                  <a:srgbClr val="FF3300"/>
                </a:solidFill>
              </a:rPr>
            </a:br>
            <a:r>
              <a:rPr lang="ru-RU" sz="4000" dirty="0" smtClean="0"/>
              <a:t>Адаптация ребенка 2-3х лет к пребыванию в дошкольном учреждении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17526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3300"/>
                </a:solidFill>
              </a:rPr>
              <a:t>педагог-психолог </a:t>
            </a:r>
          </a:p>
          <a:p>
            <a:endParaRPr lang="ru-RU" dirty="0"/>
          </a:p>
        </p:txBody>
      </p:sp>
      <p:pic>
        <p:nvPicPr>
          <p:cNvPr id="4" name="Рисунок 3" descr="http://free-office.net/uploads/posts/2015-10/1445254671_2.png"/>
          <p:cNvPicPr/>
          <p:nvPr/>
        </p:nvPicPr>
        <p:blipFill>
          <a:blip r:embed="rId2" cstate="print"/>
          <a:srcRect l="-6972" t="52649" r="-6972" b="-6942"/>
          <a:stretch>
            <a:fillRect/>
          </a:stretch>
        </p:blipFill>
        <p:spPr bwMode="auto">
          <a:xfrm>
            <a:off x="1043608" y="4481736"/>
            <a:ext cx="66247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Утром дома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Будите ребенка заранее, чтобы избежать поспешности в сборах. Пусть малыш имеет в запасе время «проснуться» и покапризничать.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Если малыш с удовольствием завтракает дома, не отказывайте ему в этом, хотя бы первое время. Завтраки в садике- навык «завтрашнего дня». Увеличьте время для завтрака.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Напротив, ребенок не ест дома: тихонько сообщите об этом воспитателю- педагоги найдут возможность покормить малыша.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Утром будьте с малышом доброжелательны, терпеливы и немногословны. Ребенку нужно сосредоточиться, привыкнуть к новой организации своего дня. Суета тревожит ребенка.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Постарайтесь, чтобы в первые дни или недели ребенка отводил в сад ПАПА (или другой родственник). Прощание с мамой намного сильнее травмирует малыша.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Утром на пороге сада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свой вариант короткого ритуального текста прощания с малышом в группе. Один и тот же текст и действия (ритуал), повторяемые ежедневно при входе в сад , успокаивают ребенка. Например: «Сейчас я тебе помогу снять курточку, поцелую и уйду. Потом приду». Фраза должна быть короткой и конкретной. В группе, раздевая ребенка, повторяйте эту же фразу. Избегайте длинных эмоциональных объяснений.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Помогая ребенку раздеться, излучайте уверенность и хорошее настроение. Постарайтесь, этим Вы поможете своему ребенку.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Прощание с ребенком должно быть максимально коротким. «Долгие проводы- лишние слёзы».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Отдайте ребенка воспитателю и быстро и уверенно уходите: отсчет времени для успокаивания ребенка начинается с момента Вашего ухода.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Запрещено стоять под дверью, под окнами: ребенок незримо «подключен» к Вам. Пока Вы рядом- он чувствует Вас и будет звать.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Доверяйте воспитателю. Ваш ребенок - Единственный, но не первый в его практике.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Днём (вечером)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полгода желательно забирать ребенка до 17 часов- малыш еще мал и физически нуждается в маме.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Время полезной активности ребенка дома должно быть не меньше времени активности в саду: 6-7 часов в саду и столько же- с мамой.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Приходите за ребенком с уверенным и радостным настроем: ребенок не должен знать о Ваших сомнениях и страхах. Помогите своему малышу.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Встречая Вас вечером, ребенок, скорее всего, побежит к Вам с плачем. Помните: Ваше возвращение- это сильнейший эмоциональный стресс для малыша. Он злится на Вас и радуется Вам. Просто обнимите и поцелуйте, порадуйтесь встрече.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Категорически запрещено расспрашивать ребенка о подробностях дня в садике. Разговоры о садике усиливают тревожность малыша- он не готов радоваться новым условиям пребывания.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по сопровождению первых дней в саду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Будьте готовы: на 10-15 день ребенок, возможно, приболеет.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Если есть возможность, каждый 9-10-й день оставляйте ребенка дома просто так, без видимых причин. Это необходимо для разгрузки нервной системы ребенка.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Помните: адаптация начинается вновь после каждого эпизода болезни. Будьте терпеливы 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Адаптация закончена, если: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Малыш болеет не чаще 1 раза в месяц-полтора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 забираете малыша из сада, а он зовет Вас в группу- показать игрушки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Всё чаще Вы, забирая малыша, ждете его: ему надо доиграть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запомнил имена некоторых детишек в группе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Разговоры о садике начинает сам малыш, эти разговоры позитивно окрашены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Вернулись , казалось бы, утраченные навыки: малыш снова активно говорит или пытается говорить, снова пользуется горшком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Сон нормализовался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 замечаете явный прогресс в развитии: ребенок освоил новые виды игр, стремится к продуктивной деятельности, малыш пританцовывает, показывает танцевальные движения, «напевает» песенки с музыкального занятия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Малыш много улыбается!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4525963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педагога-психолога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3 этаж № 329.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Тел. заместителей заведующей 33-90-35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22" name="Picture 2" descr="C:\Users\5C6F~1\AppData\Local\Temp\Rar$DIa0.039\0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05678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Адаптация к детскому учреждению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Адаптация - это приспособление или привыкание организма к новой обстановке.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С уверенностью можно сказать: те особенности поведения, которые очень беспокоят родителей, в основном являются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типичными для всех детей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находящихся в процессе адаптации к детскому саду.</a:t>
            </a:r>
          </a:p>
          <a:p>
            <a:pPr algn="just"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Вот распространенные изменения, которые отмечаются у ребенка в период адаптации к детскому саду: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Проявление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страха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(малыш боится неизвестной обстановки и встречи с незнакомыми детьми,   боится новых воспитателей, а главное, того, что вы забудете о нем, уйдя из сада на работу.  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фоне стресса у ребенка вспыхивает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гнев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прорывается наружу (ребёнок вырывается, не давая себя раздеть, или даже  бьёт взрослого, собирающегося оставить его).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период адаптации ребенок раним настолько, что поводом для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агрессии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служит всё. Нередко случается и наоборот, когда можно наблюдать 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депрессивные реакции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 "заторможенность" детей, как будто эмоций нет вообще.</a:t>
            </a:r>
          </a:p>
          <a:p>
            <a:pPr algn="just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246043"/>
          </a:xfrm>
        </p:spPr>
        <p:txBody>
          <a:bodyPr/>
          <a:lstStyle/>
          <a:p>
            <a:r>
              <a:rPr lang="ru-RU" sz="2400" dirty="0" smtClean="0"/>
              <a:t>В первые дни ребенок испытывает мало положительных эмоций. Он очень расстроен расставанием с мамой и привычной средой. Если малыш и улыбается, то в основном это реакция на новизну или на яркий стимул (необычная игрушка, "одушевленная" взрослым, веселая игра). </a:t>
            </a:r>
          </a:p>
          <a:p>
            <a:r>
              <a:rPr lang="ru-RU" sz="2400" dirty="0" smtClean="0"/>
              <a:t>В первые дни у ребенка снижается социальная активность. </a:t>
            </a:r>
          </a:p>
          <a:p>
            <a:r>
              <a:rPr lang="ru-RU" sz="2400" dirty="0" smtClean="0"/>
              <a:t>Первое время познавательная активность бывает снижена или даже вовсе отсутствовать на фоне стрессовых реакций. Иногда ребенок не интересуется даже игрушками. Не решается играть.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может нарушиться в состоянии и поведении ребенка?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Эмоциональные нарушения: плаксивость, протестные настроения, различные формы проявления привязанности к маме, регресс навыков и речи («теряется» то, что ребенок уже освоил: речевая активность, гигиенические навыки), постоянный резко пониженный эмоциональный фон.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Неврологические нарушения: нарушения сна и питания, изменение цвета кожных покровов, запинки в речи.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Нарушения физического состояния: резкое снижение иммунитета, отсюда – вероятность простудных и вирусных заболеваний. Организм «помогает» ребенку в поиске путей к маме, к дому.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Поведенческие нарушения: трудность утреннего «сбора» в садик, навязчивое следование за воспитателем, невнимание к детям,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негативирование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протест, отказ играть, боязнь группового пространства, бесконечные и многократные повторения «зова мамы» («Где моя мама?», «А когда моя мама придет?»).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Будем знать, что 99, 9 % детей подвержены трудностям адаптационного периода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• Разница лишь в степени тяжести прохождения этого периода</a:t>
            </a:r>
            <a:endParaRPr lang="ru-RU" dirty="0"/>
          </a:p>
        </p:txBody>
      </p:sp>
      <p:sp>
        <p:nvSpPr>
          <p:cNvPr id="13316" name="AutoShape 4" descr="http://www.dental-fairy.ru/photos/kartinki-detskie-dlya-fona-prezentatsii-69761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www.dental-fairy.ru/photos/kartinki-detskie-dlya-fona-prezentatsii-69761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http://0lik.ru/uploads/posts/2014-09/1409817681_2dul3ozmjfqpjqb.jpg"/>
          <p:cNvPicPr/>
          <p:nvPr/>
        </p:nvPicPr>
        <p:blipFill>
          <a:blip r:embed="rId2" cstate="print"/>
          <a:srcRect r="-4400" b="65594"/>
          <a:stretch>
            <a:fillRect/>
          </a:stretch>
        </p:blipFill>
        <p:spPr bwMode="auto">
          <a:xfrm>
            <a:off x="1043608" y="260648"/>
            <a:ext cx="73448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Важно! Специалистами Института педиатрии разработаны критерии адаптации, характеризующие степень тяжести прохождения адаптационного периода. Бывают степени адаптации: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Легкая , Средняя и Тяжелая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23728" y="4581128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95936" y="4437112"/>
            <a:ext cx="10801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4293096"/>
            <a:ext cx="1296144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Легкая степень адаптации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4048" y="1340768"/>
            <a:ext cx="3250704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затормаживается, но инструкции взрослых выполняются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548680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340768"/>
            <a:ext cx="3096344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 - не более 10 дней за месяц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140968"/>
            <a:ext cx="3096344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дней возможен утренний плач и плач при прощании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>
          <a:xfrm>
            <a:off x="4932040" y="3068960"/>
            <a:ext cx="331236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 с близкими не нарушаются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2771800" y="5013176"/>
            <a:ext cx="3322712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к детям- от безразличного до заинтересованного, к взрослым- скорее заинтересованное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Средняя степень адаптации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3250704" cy="1612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Сон восстанавливается только к 30-40 дню, качество сна страдает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33265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3356992"/>
            <a:ext cx="3250704" cy="16127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Настроение неустойчивое в течение месяца, в течение дня- плаксивость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860032" y="3356992"/>
            <a:ext cx="3250704" cy="16127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Отношение к близким- эмоционально- возбужденное, плач и крик при расставании и встрече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3059832" y="5085184"/>
            <a:ext cx="3250704" cy="16127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Заболеваемость- не более 2 раз за 2 месяца, не дольше 10 дней каждое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860032" y="1628800"/>
            <a:ext cx="3250704" cy="16127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Аппетит появляется к 20-40 дню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Тяжелая степень адаптации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260648"/>
            <a:ext cx="1296144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7544" y="3429000"/>
            <a:ext cx="3322712" cy="1540767"/>
          </a:xfrm>
          <a:prstGeom prst="rect">
            <a:avLst/>
          </a:prstGeom>
          <a:solidFill>
            <a:srgbClr val="FF7C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Настроение безучастное, пассивное, длительный плач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555776" y="5085184"/>
            <a:ext cx="3322712" cy="1540767"/>
          </a:xfrm>
          <a:prstGeom prst="rect">
            <a:avLst/>
          </a:prstGeom>
          <a:solidFill>
            <a:srgbClr val="FF7C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Отношение к детям- сторонится , избегает или проявляет агрессию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67544" y="1700808"/>
            <a:ext cx="3322712" cy="1540767"/>
          </a:xfrm>
          <a:prstGeom prst="rect">
            <a:avLst/>
          </a:prstGeom>
          <a:solidFill>
            <a:srgbClr val="FF7C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Сон полностью нарушен: трудное засыпание, плач во сне, неустойчивость сна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211960" y="3429000"/>
            <a:ext cx="3322712" cy="1540767"/>
          </a:xfrm>
          <a:prstGeom prst="rect">
            <a:avLst/>
          </a:prstGeom>
          <a:solidFill>
            <a:srgbClr val="FF7C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Поведенческие реакции нормализуются к 60-му дню пребывания в саду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>
          <a:xfrm>
            <a:off x="4211960" y="1700808"/>
            <a:ext cx="3322712" cy="1540767"/>
          </a:xfrm>
          <a:prstGeom prst="rect">
            <a:avLst/>
          </a:prstGeom>
          <a:solidFill>
            <a:srgbClr val="FF7C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Аппетит снижается сильно и надолго, возможен полный отказ от еды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винова Адаптация детей к детсаду к Выступле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Литвинова Адаптация детей к детсаду к Выступлению</Template>
  <TotalTime>354</TotalTime>
  <Words>1068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Литвинова Адаптация детей к детсаду к Выступлению</vt:lpstr>
      <vt:lpstr> МБДОУ ЦРР- Детский сад №7 «Ёлочка» Адаптация ребенка 2-3х лет к пребыванию в дошкольном учреждении</vt:lpstr>
      <vt:lpstr>Адаптация к детскому учреждению</vt:lpstr>
      <vt:lpstr>Презентация PowerPoint</vt:lpstr>
      <vt:lpstr> Что может нарушиться в состоянии и поведении ребенка?</vt:lpstr>
      <vt:lpstr>     Будем знать, что 99, 9 % детей подвержены трудностям адаптационного периода</vt:lpstr>
      <vt:lpstr>Презентация PowerPoint</vt:lpstr>
      <vt:lpstr>Легкая степень адаптации </vt:lpstr>
      <vt:lpstr>     Средняя степень адаптации </vt:lpstr>
      <vt:lpstr>      Тяжелая степень адаптации</vt:lpstr>
      <vt:lpstr>Утром дома</vt:lpstr>
      <vt:lpstr>Утром на пороге сада </vt:lpstr>
      <vt:lpstr>Днём (вечером)</vt:lpstr>
      <vt:lpstr>Рекомендации по сопровождению первых дней в саду </vt:lpstr>
      <vt:lpstr>Адаптация закончена, если: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2-3х лет к пребыванию в дошкольном учреждении</dc:title>
  <dc:creator>Психологи</dc:creator>
  <cp:lastModifiedBy>3</cp:lastModifiedBy>
  <cp:revision>42</cp:revision>
  <dcterms:created xsi:type="dcterms:W3CDTF">2017-09-05T04:37:26Z</dcterms:created>
  <dcterms:modified xsi:type="dcterms:W3CDTF">2018-10-03T08:46:29Z</dcterms:modified>
</cp:coreProperties>
</file>