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 autoAdjust="0"/>
  </p:normalViewPr>
  <p:slideViewPr>
    <p:cSldViewPr>
      <p:cViewPr varScale="1">
        <p:scale>
          <a:sx n="72" d="100"/>
          <a:sy n="72" d="100"/>
        </p:scale>
        <p:origin x="13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768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FCB62-F343-4A31-ACBF-3A637B4234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B59CEF-C561-4684-8481-7C312A39151A}">
      <dgm:prSet phldrT="[Текст]" custT="1"/>
      <dgm:spPr/>
      <dgm:t>
        <a:bodyPr/>
        <a:lstStyle/>
        <a:p>
          <a:r>
            <a:rPr lang="ru-RU" sz="2400" dirty="0" smtClean="0"/>
            <a:t> Мотивационная</a:t>
          </a:r>
          <a:endParaRPr lang="ru-RU" sz="2400" dirty="0"/>
        </a:p>
      </dgm:t>
    </dgm:pt>
    <dgm:pt modelId="{F9307FEA-3CD7-4FC0-B0F5-FF585AEBAFD7}" type="parTrans" cxnId="{8AFAC329-C941-4978-A8A5-3C1E399C4F91}">
      <dgm:prSet/>
      <dgm:spPr/>
      <dgm:t>
        <a:bodyPr/>
        <a:lstStyle/>
        <a:p>
          <a:endParaRPr lang="ru-RU"/>
        </a:p>
      </dgm:t>
    </dgm:pt>
    <dgm:pt modelId="{84FEE925-50BA-42B6-A9B0-3E5BA89B3D62}" type="sibTrans" cxnId="{8AFAC329-C941-4978-A8A5-3C1E399C4F91}">
      <dgm:prSet/>
      <dgm:spPr/>
      <dgm:t>
        <a:bodyPr/>
        <a:lstStyle/>
        <a:p>
          <a:endParaRPr lang="ru-RU"/>
        </a:p>
      </dgm:t>
    </dgm:pt>
    <dgm:pt modelId="{BBA8DF0F-7520-459F-B725-B440D112A5FA}">
      <dgm:prSet phldrT="[Текст]" custT="1"/>
      <dgm:spPr/>
      <dgm:t>
        <a:bodyPr/>
        <a:lstStyle/>
        <a:p>
          <a:r>
            <a:rPr lang="ru-RU" sz="2400" dirty="0" smtClean="0"/>
            <a:t>Интеллектуальная</a:t>
          </a:r>
          <a:endParaRPr lang="ru-RU" sz="2400" dirty="0"/>
        </a:p>
      </dgm:t>
    </dgm:pt>
    <dgm:pt modelId="{C100ADF9-C5F6-4FE5-AE25-F8F7436FB87F}" type="parTrans" cxnId="{0F0B285E-1665-4CA0-A6EB-E55C59113C98}">
      <dgm:prSet/>
      <dgm:spPr/>
      <dgm:t>
        <a:bodyPr/>
        <a:lstStyle/>
        <a:p>
          <a:endParaRPr lang="ru-RU"/>
        </a:p>
      </dgm:t>
    </dgm:pt>
    <dgm:pt modelId="{66B7CB19-0F07-4580-803E-446D4829CBE7}" type="sibTrans" cxnId="{0F0B285E-1665-4CA0-A6EB-E55C59113C98}">
      <dgm:prSet/>
      <dgm:spPr/>
      <dgm:t>
        <a:bodyPr/>
        <a:lstStyle/>
        <a:p>
          <a:endParaRPr lang="ru-RU"/>
        </a:p>
      </dgm:t>
    </dgm:pt>
    <dgm:pt modelId="{1058443D-5DFC-462E-8CB8-A9341544340A}">
      <dgm:prSet phldrT="[Текст]" custT="1"/>
      <dgm:spPr/>
      <dgm:t>
        <a:bodyPr/>
        <a:lstStyle/>
        <a:p>
          <a:r>
            <a:rPr lang="ru-RU" sz="2400" dirty="0" smtClean="0"/>
            <a:t>Личностная</a:t>
          </a:r>
          <a:endParaRPr lang="ru-RU" sz="2400" dirty="0"/>
        </a:p>
      </dgm:t>
    </dgm:pt>
    <dgm:pt modelId="{C12F8062-1F4C-4C52-A72A-8D6F84A33D02}" type="parTrans" cxnId="{B7B0B753-8303-45D3-9C6F-4BC70872ED16}">
      <dgm:prSet/>
      <dgm:spPr/>
      <dgm:t>
        <a:bodyPr/>
        <a:lstStyle/>
        <a:p>
          <a:endParaRPr lang="ru-RU"/>
        </a:p>
      </dgm:t>
    </dgm:pt>
    <dgm:pt modelId="{ADBBCD4D-2B96-48BF-A2B4-7EABA1A54B9B}" type="sibTrans" cxnId="{B7B0B753-8303-45D3-9C6F-4BC70872ED16}">
      <dgm:prSet/>
      <dgm:spPr/>
      <dgm:t>
        <a:bodyPr/>
        <a:lstStyle/>
        <a:p>
          <a:endParaRPr lang="ru-RU"/>
        </a:p>
      </dgm:t>
    </dgm:pt>
    <dgm:pt modelId="{B63D02BF-DBCA-4785-834F-7DD29A1920C8}">
      <dgm:prSet phldrT="[Текст]" custT="1"/>
      <dgm:spPr/>
      <dgm:t>
        <a:bodyPr/>
        <a:lstStyle/>
        <a:p>
          <a:r>
            <a:rPr lang="ru-RU" sz="2400" dirty="0" smtClean="0"/>
            <a:t>Социально –психологическая </a:t>
          </a:r>
          <a:endParaRPr lang="ru-RU" sz="2400" dirty="0"/>
        </a:p>
      </dgm:t>
    </dgm:pt>
    <dgm:pt modelId="{2DE4F0AC-11A6-48FC-9D78-CC223E8B756F}" type="parTrans" cxnId="{E96DBC37-0D61-4BEF-880A-EE6838A9B4F0}">
      <dgm:prSet/>
      <dgm:spPr/>
      <dgm:t>
        <a:bodyPr/>
        <a:lstStyle/>
        <a:p>
          <a:endParaRPr lang="ru-RU"/>
        </a:p>
      </dgm:t>
    </dgm:pt>
    <dgm:pt modelId="{628E7A37-EC98-4A41-A4CB-23BDF849EEAE}" type="sibTrans" cxnId="{E96DBC37-0D61-4BEF-880A-EE6838A9B4F0}">
      <dgm:prSet/>
      <dgm:spPr/>
      <dgm:t>
        <a:bodyPr/>
        <a:lstStyle/>
        <a:p>
          <a:endParaRPr lang="ru-RU"/>
        </a:p>
      </dgm:t>
    </dgm:pt>
    <dgm:pt modelId="{1C792A48-4681-492F-8BF2-2D353E738D5C}">
      <dgm:prSet phldrT="[Текст]" custT="1"/>
      <dgm:spPr/>
      <dgm:t>
        <a:bodyPr/>
        <a:lstStyle/>
        <a:p>
          <a:r>
            <a:rPr lang="ru-RU" sz="2400" dirty="0" smtClean="0"/>
            <a:t>Эмоционально-волевая</a:t>
          </a:r>
          <a:endParaRPr lang="ru-RU" sz="2400" dirty="0"/>
        </a:p>
      </dgm:t>
    </dgm:pt>
    <dgm:pt modelId="{D15406BA-6405-4D0E-91BF-D1409930AFC3}" type="parTrans" cxnId="{8785BBA5-B2B9-4119-B9D0-18FD34F891A7}">
      <dgm:prSet/>
      <dgm:spPr/>
      <dgm:t>
        <a:bodyPr/>
        <a:lstStyle/>
        <a:p>
          <a:endParaRPr lang="ru-RU"/>
        </a:p>
      </dgm:t>
    </dgm:pt>
    <dgm:pt modelId="{8BA25429-3202-4FB3-9986-3FAC66028261}" type="sibTrans" cxnId="{8785BBA5-B2B9-4119-B9D0-18FD34F891A7}">
      <dgm:prSet/>
      <dgm:spPr/>
      <dgm:t>
        <a:bodyPr/>
        <a:lstStyle/>
        <a:p>
          <a:endParaRPr lang="ru-RU"/>
        </a:p>
      </dgm:t>
    </dgm:pt>
    <dgm:pt modelId="{2773FFC8-B3E4-4FE2-9BC0-27D23F7CD191}" type="pres">
      <dgm:prSet presAssocID="{65CFCB62-F343-4A31-ACBF-3A637B4234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DFF46-A1CD-4100-8299-DF07884FCE7F}" type="pres">
      <dgm:prSet presAssocID="{4EB59CEF-C561-4684-8481-7C312A39151A}" presName="parentLin" presStyleCnt="0"/>
      <dgm:spPr/>
    </dgm:pt>
    <dgm:pt modelId="{4F374B40-E077-489D-AC6F-0D3C9D19D683}" type="pres">
      <dgm:prSet presAssocID="{4EB59CEF-C561-4684-8481-7C312A39151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6BF6DBA-6661-4E09-8872-962C0B73809A}" type="pres">
      <dgm:prSet presAssocID="{4EB59CEF-C561-4684-8481-7C312A39151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5EEA7-41CF-4C9B-ADDD-265253BBA143}" type="pres">
      <dgm:prSet presAssocID="{4EB59CEF-C561-4684-8481-7C312A39151A}" presName="negativeSpace" presStyleCnt="0"/>
      <dgm:spPr/>
    </dgm:pt>
    <dgm:pt modelId="{94C163D6-A493-48A9-A9C2-EE55D4766175}" type="pres">
      <dgm:prSet presAssocID="{4EB59CEF-C561-4684-8481-7C312A39151A}" presName="childText" presStyleLbl="conFgAcc1" presStyleIdx="0" presStyleCnt="5">
        <dgm:presLayoutVars>
          <dgm:bulletEnabled val="1"/>
        </dgm:presLayoutVars>
      </dgm:prSet>
      <dgm:spPr/>
    </dgm:pt>
    <dgm:pt modelId="{C050F0D4-17EE-44A7-842C-1280238AEFCA}" type="pres">
      <dgm:prSet presAssocID="{84FEE925-50BA-42B6-A9B0-3E5BA89B3D62}" presName="spaceBetweenRectangles" presStyleCnt="0"/>
      <dgm:spPr/>
    </dgm:pt>
    <dgm:pt modelId="{89F605BE-566F-43E3-9BAE-539E99B90BB6}" type="pres">
      <dgm:prSet presAssocID="{BBA8DF0F-7520-459F-B725-B440D112A5FA}" presName="parentLin" presStyleCnt="0"/>
      <dgm:spPr/>
    </dgm:pt>
    <dgm:pt modelId="{332F8CE6-EA1D-4ABE-9155-2D7DD313DD13}" type="pres">
      <dgm:prSet presAssocID="{BBA8DF0F-7520-459F-B725-B440D112A5F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658B2BA-96D2-48BC-A5C9-A5E5E0312AC1}" type="pres">
      <dgm:prSet presAssocID="{BBA8DF0F-7520-459F-B725-B440D112A5F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A005A-9C1A-4241-ABA3-37C83FB3972B}" type="pres">
      <dgm:prSet presAssocID="{BBA8DF0F-7520-459F-B725-B440D112A5FA}" presName="negativeSpace" presStyleCnt="0"/>
      <dgm:spPr/>
    </dgm:pt>
    <dgm:pt modelId="{8529D392-77F6-4209-A175-C2207A6BAAE0}" type="pres">
      <dgm:prSet presAssocID="{BBA8DF0F-7520-459F-B725-B440D112A5FA}" presName="childText" presStyleLbl="conFgAcc1" presStyleIdx="1" presStyleCnt="5">
        <dgm:presLayoutVars>
          <dgm:bulletEnabled val="1"/>
        </dgm:presLayoutVars>
      </dgm:prSet>
      <dgm:spPr/>
    </dgm:pt>
    <dgm:pt modelId="{FEE15E03-995F-43D3-B89F-AE9739E86519}" type="pres">
      <dgm:prSet presAssocID="{66B7CB19-0F07-4580-803E-446D4829CBE7}" presName="spaceBetweenRectangles" presStyleCnt="0"/>
      <dgm:spPr/>
    </dgm:pt>
    <dgm:pt modelId="{C1CB8750-5B9D-42DE-B9EF-A8643E2B5553}" type="pres">
      <dgm:prSet presAssocID="{1058443D-5DFC-462E-8CB8-A9341544340A}" presName="parentLin" presStyleCnt="0"/>
      <dgm:spPr/>
    </dgm:pt>
    <dgm:pt modelId="{7DF17484-FD04-48E1-88AC-0110EC8F39BB}" type="pres">
      <dgm:prSet presAssocID="{1058443D-5DFC-462E-8CB8-A9341544340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A555CA6-C538-41A1-9EA3-0ED3C606B1CB}" type="pres">
      <dgm:prSet presAssocID="{1058443D-5DFC-462E-8CB8-A9341544340A}" presName="parentText" presStyleLbl="node1" presStyleIdx="2" presStyleCnt="5" custLinFactNeighborX="10519" custLinFactNeighborY="4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BB881-5158-45A1-82F0-E96B49E61D7B}" type="pres">
      <dgm:prSet presAssocID="{1058443D-5DFC-462E-8CB8-A9341544340A}" presName="negativeSpace" presStyleCnt="0"/>
      <dgm:spPr/>
    </dgm:pt>
    <dgm:pt modelId="{5A3D4F4A-870A-432E-8401-3AB2A3FF6ED3}" type="pres">
      <dgm:prSet presAssocID="{1058443D-5DFC-462E-8CB8-A9341544340A}" presName="childText" presStyleLbl="conFgAcc1" presStyleIdx="2" presStyleCnt="5">
        <dgm:presLayoutVars>
          <dgm:bulletEnabled val="1"/>
        </dgm:presLayoutVars>
      </dgm:prSet>
      <dgm:spPr/>
    </dgm:pt>
    <dgm:pt modelId="{40FC6522-40CA-4891-AF98-BFBF29596813}" type="pres">
      <dgm:prSet presAssocID="{ADBBCD4D-2B96-48BF-A2B4-7EABA1A54B9B}" presName="spaceBetweenRectangles" presStyleCnt="0"/>
      <dgm:spPr/>
    </dgm:pt>
    <dgm:pt modelId="{311723F4-E2A7-4BEA-81D4-1D7A834A4F4F}" type="pres">
      <dgm:prSet presAssocID="{B63D02BF-DBCA-4785-834F-7DD29A1920C8}" presName="parentLin" presStyleCnt="0"/>
      <dgm:spPr/>
    </dgm:pt>
    <dgm:pt modelId="{057BE2D3-2CFB-48BF-8F0F-B4253A138DD2}" type="pres">
      <dgm:prSet presAssocID="{B63D02BF-DBCA-4785-834F-7DD29A1920C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C9BE27C-21C2-41F5-B924-74EC69B5A6C1}" type="pres">
      <dgm:prSet presAssocID="{B63D02BF-DBCA-4785-834F-7DD29A1920C8}" presName="parentText" presStyleLbl="node1" presStyleIdx="3" presStyleCnt="5" custLinFactNeighborX="30256" custLinFactNeighborY="-10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4EE25-CA67-4EC1-A3FC-8D703F2DA249}" type="pres">
      <dgm:prSet presAssocID="{B63D02BF-DBCA-4785-834F-7DD29A1920C8}" presName="negativeSpace" presStyleCnt="0"/>
      <dgm:spPr/>
    </dgm:pt>
    <dgm:pt modelId="{C221FC47-120B-4B16-9FBE-81DA867FF409}" type="pres">
      <dgm:prSet presAssocID="{B63D02BF-DBCA-4785-834F-7DD29A1920C8}" presName="childText" presStyleLbl="conFgAcc1" presStyleIdx="3" presStyleCnt="5">
        <dgm:presLayoutVars>
          <dgm:bulletEnabled val="1"/>
        </dgm:presLayoutVars>
      </dgm:prSet>
      <dgm:spPr/>
    </dgm:pt>
    <dgm:pt modelId="{DFC08576-ED93-4C9C-9863-4EEF12564FCB}" type="pres">
      <dgm:prSet presAssocID="{628E7A37-EC98-4A41-A4CB-23BDF849EEAE}" presName="spaceBetweenRectangles" presStyleCnt="0"/>
      <dgm:spPr/>
    </dgm:pt>
    <dgm:pt modelId="{81736994-8029-49CD-BD30-32B5594748BC}" type="pres">
      <dgm:prSet presAssocID="{1C792A48-4681-492F-8BF2-2D353E738D5C}" presName="parentLin" presStyleCnt="0"/>
      <dgm:spPr/>
    </dgm:pt>
    <dgm:pt modelId="{36C75A0C-1D5B-4822-925B-D581034A2AC0}" type="pres">
      <dgm:prSet presAssocID="{1C792A48-4681-492F-8BF2-2D353E738D5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992E4C1-5F88-42F5-9092-51E3E6CC9ED7}" type="pres">
      <dgm:prSet presAssocID="{1C792A48-4681-492F-8BF2-2D353E738D5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98370-F33E-40E8-BDC6-56CF9EDAD3E9}" type="pres">
      <dgm:prSet presAssocID="{1C792A48-4681-492F-8BF2-2D353E738D5C}" presName="negativeSpace" presStyleCnt="0"/>
      <dgm:spPr/>
    </dgm:pt>
    <dgm:pt modelId="{870361BF-FACB-447D-9D0D-F54A5F8B0A86}" type="pres">
      <dgm:prSet presAssocID="{1C792A48-4681-492F-8BF2-2D353E738D5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0176C4-F6EA-4DD6-9F12-856929C4909D}" type="presOf" srcId="{1C792A48-4681-492F-8BF2-2D353E738D5C}" destId="{36C75A0C-1D5B-4822-925B-D581034A2AC0}" srcOrd="0" destOrd="0" presId="urn:microsoft.com/office/officeart/2005/8/layout/list1"/>
    <dgm:cxn modelId="{1B60C8A3-84BF-408E-9211-1E5658B279EC}" type="presOf" srcId="{BBA8DF0F-7520-459F-B725-B440D112A5FA}" destId="{A658B2BA-96D2-48BC-A5C9-A5E5E0312AC1}" srcOrd="1" destOrd="0" presId="urn:microsoft.com/office/officeart/2005/8/layout/list1"/>
    <dgm:cxn modelId="{FCFE9795-1095-4840-B21B-BE16BD98AED7}" type="presOf" srcId="{4EB59CEF-C561-4684-8481-7C312A39151A}" destId="{66BF6DBA-6661-4E09-8872-962C0B73809A}" srcOrd="1" destOrd="0" presId="urn:microsoft.com/office/officeart/2005/8/layout/list1"/>
    <dgm:cxn modelId="{48AEC92C-960B-40A5-AEE7-88F64300F69A}" type="presOf" srcId="{1C792A48-4681-492F-8BF2-2D353E738D5C}" destId="{1992E4C1-5F88-42F5-9092-51E3E6CC9ED7}" srcOrd="1" destOrd="0" presId="urn:microsoft.com/office/officeart/2005/8/layout/list1"/>
    <dgm:cxn modelId="{F0D5F984-930A-44C2-83BF-A3A04CEEA3F9}" type="presOf" srcId="{B63D02BF-DBCA-4785-834F-7DD29A1920C8}" destId="{057BE2D3-2CFB-48BF-8F0F-B4253A138DD2}" srcOrd="0" destOrd="0" presId="urn:microsoft.com/office/officeart/2005/8/layout/list1"/>
    <dgm:cxn modelId="{ADB9DF01-1439-4C0A-B995-02BDFE84E928}" type="presOf" srcId="{1058443D-5DFC-462E-8CB8-A9341544340A}" destId="{7DF17484-FD04-48E1-88AC-0110EC8F39BB}" srcOrd="0" destOrd="0" presId="urn:microsoft.com/office/officeart/2005/8/layout/list1"/>
    <dgm:cxn modelId="{8AFAC329-C941-4978-A8A5-3C1E399C4F91}" srcId="{65CFCB62-F343-4A31-ACBF-3A637B4234F8}" destId="{4EB59CEF-C561-4684-8481-7C312A39151A}" srcOrd="0" destOrd="0" parTransId="{F9307FEA-3CD7-4FC0-B0F5-FF585AEBAFD7}" sibTransId="{84FEE925-50BA-42B6-A9B0-3E5BA89B3D62}"/>
    <dgm:cxn modelId="{0F0B285E-1665-4CA0-A6EB-E55C59113C98}" srcId="{65CFCB62-F343-4A31-ACBF-3A637B4234F8}" destId="{BBA8DF0F-7520-459F-B725-B440D112A5FA}" srcOrd="1" destOrd="0" parTransId="{C100ADF9-C5F6-4FE5-AE25-F8F7436FB87F}" sibTransId="{66B7CB19-0F07-4580-803E-446D4829CBE7}"/>
    <dgm:cxn modelId="{968DF0F3-3A0E-4133-A84B-357FFC2EF1A4}" type="presOf" srcId="{4EB59CEF-C561-4684-8481-7C312A39151A}" destId="{4F374B40-E077-489D-AC6F-0D3C9D19D683}" srcOrd="0" destOrd="0" presId="urn:microsoft.com/office/officeart/2005/8/layout/list1"/>
    <dgm:cxn modelId="{38FBC651-1F8B-49A4-AA10-D8B934E498D7}" type="presOf" srcId="{BBA8DF0F-7520-459F-B725-B440D112A5FA}" destId="{332F8CE6-EA1D-4ABE-9155-2D7DD313DD13}" srcOrd="0" destOrd="0" presId="urn:microsoft.com/office/officeart/2005/8/layout/list1"/>
    <dgm:cxn modelId="{E96DBC37-0D61-4BEF-880A-EE6838A9B4F0}" srcId="{65CFCB62-F343-4A31-ACBF-3A637B4234F8}" destId="{B63D02BF-DBCA-4785-834F-7DD29A1920C8}" srcOrd="3" destOrd="0" parTransId="{2DE4F0AC-11A6-48FC-9D78-CC223E8B756F}" sibTransId="{628E7A37-EC98-4A41-A4CB-23BDF849EEAE}"/>
    <dgm:cxn modelId="{C53B9021-363A-44BD-8FA7-32E0071541A3}" type="presOf" srcId="{B63D02BF-DBCA-4785-834F-7DD29A1920C8}" destId="{0C9BE27C-21C2-41F5-B924-74EC69B5A6C1}" srcOrd="1" destOrd="0" presId="urn:microsoft.com/office/officeart/2005/8/layout/list1"/>
    <dgm:cxn modelId="{A49FB4EB-DA71-488F-A5FF-D23545BC43F1}" type="presOf" srcId="{1058443D-5DFC-462E-8CB8-A9341544340A}" destId="{6A555CA6-C538-41A1-9EA3-0ED3C606B1CB}" srcOrd="1" destOrd="0" presId="urn:microsoft.com/office/officeart/2005/8/layout/list1"/>
    <dgm:cxn modelId="{B7B0B753-8303-45D3-9C6F-4BC70872ED16}" srcId="{65CFCB62-F343-4A31-ACBF-3A637B4234F8}" destId="{1058443D-5DFC-462E-8CB8-A9341544340A}" srcOrd="2" destOrd="0" parTransId="{C12F8062-1F4C-4C52-A72A-8D6F84A33D02}" sibTransId="{ADBBCD4D-2B96-48BF-A2B4-7EABA1A54B9B}"/>
    <dgm:cxn modelId="{8785BBA5-B2B9-4119-B9D0-18FD34F891A7}" srcId="{65CFCB62-F343-4A31-ACBF-3A637B4234F8}" destId="{1C792A48-4681-492F-8BF2-2D353E738D5C}" srcOrd="4" destOrd="0" parTransId="{D15406BA-6405-4D0E-91BF-D1409930AFC3}" sibTransId="{8BA25429-3202-4FB3-9986-3FAC66028261}"/>
    <dgm:cxn modelId="{29966D2A-DD02-4ADD-ABB1-E8E8C0C643AE}" type="presOf" srcId="{65CFCB62-F343-4A31-ACBF-3A637B4234F8}" destId="{2773FFC8-B3E4-4FE2-9BC0-27D23F7CD191}" srcOrd="0" destOrd="0" presId="urn:microsoft.com/office/officeart/2005/8/layout/list1"/>
    <dgm:cxn modelId="{AC51A845-45B5-4B7F-9096-81E26F033594}" type="presParOf" srcId="{2773FFC8-B3E4-4FE2-9BC0-27D23F7CD191}" destId="{E1DDFF46-A1CD-4100-8299-DF07884FCE7F}" srcOrd="0" destOrd="0" presId="urn:microsoft.com/office/officeart/2005/8/layout/list1"/>
    <dgm:cxn modelId="{EAA53E4B-52C9-4952-B340-C40E2C888FA9}" type="presParOf" srcId="{E1DDFF46-A1CD-4100-8299-DF07884FCE7F}" destId="{4F374B40-E077-489D-AC6F-0D3C9D19D683}" srcOrd="0" destOrd="0" presId="urn:microsoft.com/office/officeart/2005/8/layout/list1"/>
    <dgm:cxn modelId="{88D33ED9-E999-4EC2-B481-E6D5A4C637E6}" type="presParOf" srcId="{E1DDFF46-A1CD-4100-8299-DF07884FCE7F}" destId="{66BF6DBA-6661-4E09-8872-962C0B73809A}" srcOrd="1" destOrd="0" presId="urn:microsoft.com/office/officeart/2005/8/layout/list1"/>
    <dgm:cxn modelId="{44E0D3CC-61CF-4B15-A481-AB48B0560197}" type="presParOf" srcId="{2773FFC8-B3E4-4FE2-9BC0-27D23F7CD191}" destId="{D725EEA7-41CF-4C9B-ADDD-265253BBA143}" srcOrd="1" destOrd="0" presId="urn:microsoft.com/office/officeart/2005/8/layout/list1"/>
    <dgm:cxn modelId="{0E51F826-1B34-44FB-BCFD-3F9E5EE0CFEB}" type="presParOf" srcId="{2773FFC8-B3E4-4FE2-9BC0-27D23F7CD191}" destId="{94C163D6-A493-48A9-A9C2-EE55D4766175}" srcOrd="2" destOrd="0" presId="urn:microsoft.com/office/officeart/2005/8/layout/list1"/>
    <dgm:cxn modelId="{D2000F50-38EC-4369-BC83-227CD8970C4D}" type="presParOf" srcId="{2773FFC8-B3E4-4FE2-9BC0-27D23F7CD191}" destId="{C050F0D4-17EE-44A7-842C-1280238AEFCA}" srcOrd="3" destOrd="0" presId="urn:microsoft.com/office/officeart/2005/8/layout/list1"/>
    <dgm:cxn modelId="{33E3B021-C4E7-4B0C-8F12-E0E41F6B3870}" type="presParOf" srcId="{2773FFC8-B3E4-4FE2-9BC0-27D23F7CD191}" destId="{89F605BE-566F-43E3-9BAE-539E99B90BB6}" srcOrd="4" destOrd="0" presId="urn:microsoft.com/office/officeart/2005/8/layout/list1"/>
    <dgm:cxn modelId="{25E99CE6-9A06-4486-92BE-E8152EA48E91}" type="presParOf" srcId="{89F605BE-566F-43E3-9BAE-539E99B90BB6}" destId="{332F8CE6-EA1D-4ABE-9155-2D7DD313DD13}" srcOrd="0" destOrd="0" presId="urn:microsoft.com/office/officeart/2005/8/layout/list1"/>
    <dgm:cxn modelId="{1EAB109E-ED14-40F2-876E-7D96AF363D68}" type="presParOf" srcId="{89F605BE-566F-43E3-9BAE-539E99B90BB6}" destId="{A658B2BA-96D2-48BC-A5C9-A5E5E0312AC1}" srcOrd="1" destOrd="0" presId="urn:microsoft.com/office/officeart/2005/8/layout/list1"/>
    <dgm:cxn modelId="{428CD2AF-EEAA-4B42-83EC-BCE5C3B5D18E}" type="presParOf" srcId="{2773FFC8-B3E4-4FE2-9BC0-27D23F7CD191}" destId="{909A005A-9C1A-4241-ABA3-37C83FB3972B}" srcOrd="5" destOrd="0" presId="urn:microsoft.com/office/officeart/2005/8/layout/list1"/>
    <dgm:cxn modelId="{5228856A-1190-467C-AAB2-BBC2E4D5F191}" type="presParOf" srcId="{2773FFC8-B3E4-4FE2-9BC0-27D23F7CD191}" destId="{8529D392-77F6-4209-A175-C2207A6BAAE0}" srcOrd="6" destOrd="0" presId="urn:microsoft.com/office/officeart/2005/8/layout/list1"/>
    <dgm:cxn modelId="{C1654155-F85D-45EB-B04D-4C6C984F493A}" type="presParOf" srcId="{2773FFC8-B3E4-4FE2-9BC0-27D23F7CD191}" destId="{FEE15E03-995F-43D3-B89F-AE9739E86519}" srcOrd="7" destOrd="0" presId="urn:microsoft.com/office/officeart/2005/8/layout/list1"/>
    <dgm:cxn modelId="{F40BF5D3-27BD-4A0E-A7AB-18D7601C5151}" type="presParOf" srcId="{2773FFC8-B3E4-4FE2-9BC0-27D23F7CD191}" destId="{C1CB8750-5B9D-42DE-B9EF-A8643E2B5553}" srcOrd="8" destOrd="0" presId="urn:microsoft.com/office/officeart/2005/8/layout/list1"/>
    <dgm:cxn modelId="{2217D7F2-41AA-40FE-8666-BA3565D86E7D}" type="presParOf" srcId="{C1CB8750-5B9D-42DE-B9EF-A8643E2B5553}" destId="{7DF17484-FD04-48E1-88AC-0110EC8F39BB}" srcOrd="0" destOrd="0" presId="urn:microsoft.com/office/officeart/2005/8/layout/list1"/>
    <dgm:cxn modelId="{063393F0-1EE3-418A-9586-26644E53F136}" type="presParOf" srcId="{C1CB8750-5B9D-42DE-B9EF-A8643E2B5553}" destId="{6A555CA6-C538-41A1-9EA3-0ED3C606B1CB}" srcOrd="1" destOrd="0" presId="urn:microsoft.com/office/officeart/2005/8/layout/list1"/>
    <dgm:cxn modelId="{7A5A30DA-A8FC-4123-9F42-E1998490AD50}" type="presParOf" srcId="{2773FFC8-B3E4-4FE2-9BC0-27D23F7CD191}" destId="{13DBB881-5158-45A1-82F0-E96B49E61D7B}" srcOrd="9" destOrd="0" presId="urn:microsoft.com/office/officeart/2005/8/layout/list1"/>
    <dgm:cxn modelId="{42B59FA8-AE5A-4A59-94DE-9682DBEF3C28}" type="presParOf" srcId="{2773FFC8-B3E4-4FE2-9BC0-27D23F7CD191}" destId="{5A3D4F4A-870A-432E-8401-3AB2A3FF6ED3}" srcOrd="10" destOrd="0" presId="urn:microsoft.com/office/officeart/2005/8/layout/list1"/>
    <dgm:cxn modelId="{6B4BED86-4B41-46E3-A509-92AA88A56BE1}" type="presParOf" srcId="{2773FFC8-B3E4-4FE2-9BC0-27D23F7CD191}" destId="{40FC6522-40CA-4891-AF98-BFBF29596813}" srcOrd="11" destOrd="0" presId="urn:microsoft.com/office/officeart/2005/8/layout/list1"/>
    <dgm:cxn modelId="{DC30DEB3-9B9E-49A9-A280-92636BBBD837}" type="presParOf" srcId="{2773FFC8-B3E4-4FE2-9BC0-27D23F7CD191}" destId="{311723F4-E2A7-4BEA-81D4-1D7A834A4F4F}" srcOrd="12" destOrd="0" presId="urn:microsoft.com/office/officeart/2005/8/layout/list1"/>
    <dgm:cxn modelId="{90E03C5F-3A73-4089-A1D7-FA3DFAB6B94B}" type="presParOf" srcId="{311723F4-E2A7-4BEA-81D4-1D7A834A4F4F}" destId="{057BE2D3-2CFB-48BF-8F0F-B4253A138DD2}" srcOrd="0" destOrd="0" presId="urn:microsoft.com/office/officeart/2005/8/layout/list1"/>
    <dgm:cxn modelId="{61C816EF-5175-458F-A75F-36CDE543423D}" type="presParOf" srcId="{311723F4-E2A7-4BEA-81D4-1D7A834A4F4F}" destId="{0C9BE27C-21C2-41F5-B924-74EC69B5A6C1}" srcOrd="1" destOrd="0" presId="urn:microsoft.com/office/officeart/2005/8/layout/list1"/>
    <dgm:cxn modelId="{B20A730A-C387-4F48-B163-07803BCDCFA8}" type="presParOf" srcId="{2773FFC8-B3E4-4FE2-9BC0-27D23F7CD191}" destId="{D144EE25-CA67-4EC1-A3FC-8D703F2DA249}" srcOrd="13" destOrd="0" presId="urn:microsoft.com/office/officeart/2005/8/layout/list1"/>
    <dgm:cxn modelId="{49D77CD7-9333-45F4-BF78-BF626B07CCFD}" type="presParOf" srcId="{2773FFC8-B3E4-4FE2-9BC0-27D23F7CD191}" destId="{C221FC47-120B-4B16-9FBE-81DA867FF409}" srcOrd="14" destOrd="0" presId="urn:microsoft.com/office/officeart/2005/8/layout/list1"/>
    <dgm:cxn modelId="{997957BE-C56E-4643-851A-7B6FD237C058}" type="presParOf" srcId="{2773FFC8-B3E4-4FE2-9BC0-27D23F7CD191}" destId="{DFC08576-ED93-4C9C-9863-4EEF12564FCB}" srcOrd="15" destOrd="0" presId="urn:microsoft.com/office/officeart/2005/8/layout/list1"/>
    <dgm:cxn modelId="{92160947-4AAD-445E-951B-BED9A5B9C6FF}" type="presParOf" srcId="{2773FFC8-B3E4-4FE2-9BC0-27D23F7CD191}" destId="{81736994-8029-49CD-BD30-32B5594748BC}" srcOrd="16" destOrd="0" presId="urn:microsoft.com/office/officeart/2005/8/layout/list1"/>
    <dgm:cxn modelId="{43D25874-246E-4501-BFA3-3E53B962D895}" type="presParOf" srcId="{81736994-8029-49CD-BD30-32B5594748BC}" destId="{36C75A0C-1D5B-4822-925B-D581034A2AC0}" srcOrd="0" destOrd="0" presId="urn:microsoft.com/office/officeart/2005/8/layout/list1"/>
    <dgm:cxn modelId="{E89BFBBD-54BC-46A3-9AC5-C25C785EE84A}" type="presParOf" srcId="{81736994-8029-49CD-BD30-32B5594748BC}" destId="{1992E4C1-5F88-42F5-9092-51E3E6CC9ED7}" srcOrd="1" destOrd="0" presId="urn:microsoft.com/office/officeart/2005/8/layout/list1"/>
    <dgm:cxn modelId="{E55B653F-0276-42CE-A3CC-751BE31896CF}" type="presParOf" srcId="{2773FFC8-B3E4-4FE2-9BC0-27D23F7CD191}" destId="{3E098370-F33E-40E8-BDC6-56CF9EDAD3E9}" srcOrd="17" destOrd="0" presId="urn:microsoft.com/office/officeart/2005/8/layout/list1"/>
    <dgm:cxn modelId="{924473B0-C3EB-44EA-8D47-AF1678E750CD}" type="presParOf" srcId="{2773FFC8-B3E4-4FE2-9BC0-27D23F7CD191}" destId="{870361BF-FACB-447D-9D0D-F54A5F8B0A8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163D6-A493-48A9-A9C2-EE55D4766175}">
      <dsp:nvSpPr>
        <dsp:cNvPr id="0" name=""/>
        <dsp:cNvSpPr/>
      </dsp:nvSpPr>
      <dsp:spPr>
        <a:xfrm>
          <a:off x="0" y="408578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F6DBA-6661-4E09-8872-962C0B73809A}">
      <dsp:nvSpPr>
        <dsp:cNvPr id="0" name=""/>
        <dsp:cNvSpPr/>
      </dsp:nvSpPr>
      <dsp:spPr>
        <a:xfrm>
          <a:off x="361950" y="98618"/>
          <a:ext cx="50673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Мотивационная</a:t>
          </a:r>
          <a:endParaRPr lang="ru-RU" sz="2400" kern="1200" dirty="0"/>
        </a:p>
      </dsp:txBody>
      <dsp:txXfrm>
        <a:off x="392212" y="128880"/>
        <a:ext cx="5006776" cy="559396"/>
      </dsp:txXfrm>
    </dsp:sp>
    <dsp:sp modelId="{8529D392-77F6-4209-A175-C2207A6BAAE0}">
      <dsp:nvSpPr>
        <dsp:cNvPr id="0" name=""/>
        <dsp:cNvSpPr/>
      </dsp:nvSpPr>
      <dsp:spPr>
        <a:xfrm>
          <a:off x="0" y="1361138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8B2BA-96D2-48BC-A5C9-A5E5E0312AC1}">
      <dsp:nvSpPr>
        <dsp:cNvPr id="0" name=""/>
        <dsp:cNvSpPr/>
      </dsp:nvSpPr>
      <dsp:spPr>
        <a:xfrm>
          <a:off x="361950" y="1051178"/>
          <a:ext cx="50673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Интеллектуальная</a:t>
          </a:r>
          <a:endParaRPr lang="ru-RU" sz="2400" kern="1200" dirty="0"/>
        </a:p>
      </dsp:txBody>
      <dsp:txXfrm>
        <a:off x="392212" y="1081440"/>
        <a:ext cx="5006776" cy="559396"/>
      </dsp:txXfrm>
    </dsp:sp>
    <dsp:sp modelId="{5A3D4F4A-870A-432E-8401-3AB2A3FF6ED3}">
      <dsp:nvSpPr>
        <dsp:cNvPr id="0" name=""/>
        <dsp:cNvSpPr/>
      </dsp:nvSpPr>
      <dsp:spPr>
        <a:xfrm>
          <a:off x="0" y="2313699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55CA6-C538-41A1-9EA3-0ED3C606B1CB}">
      <dsp:nvSpPr>
        <dsp:cNvPr id="0" name=""/>
        <dsp:cNvSpPr/>
      </dsp:nvSpPr>
      <dsp:spPr>
        <a:xfrm>
          <a:off x="400023" y="2034059"/>
          <a:ext cx="50673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Личностная</a:t>
          </a:r>
          <a:endParaRPr lang="ru-RU" sz="2400" kern="1200" dirty="0"/>
        </a:p>
      </dsp:txBody>
      <dsp:txXfrm>
        <a:off x="430285" y="2064321"/>
        <a:ext cx="5006776" cy="559396"/>
      </dsp:txXfrm>
    </dsp:sp>
    <dsp:sp modelId="{C221FC47-120B-4B16-9FBE-81DA867FF409}">
      <dsp:nvSpPr>
        <dsp:cNvPr id="0" name=""/>
        <dsp:cNvSpPr/>
      </dsp:nvSpPr>
      <dsp:spPr>
        <a:xfrm>
          <a:off x="0" y="3266259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BE27C-21C2-41F5-B924-74EC69B5A6C1}">
      <dsp:nvSpPr>
        <dsp:cNvPr id="0" name=""/>
        <dsp:cNvSpPr/>
      </dsp:nvSpPr>
      <dsp:spPr>
        <a:xfrm>
          <a:off x="471461" y="2891312"/>
          <a:ext cx="50673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Социально –психологическая </a:t>
          </a:r>
          <a:endParaRPr lang="ru-RU" sz="2400" kern="1200" dirty="0"/>
        </a:p>
      </dsp:txBody>
      <dsp:txXfrm>
        <a:off x="501723" y="2921574"/>
        <a:ext cx="5006776" cy="559396"/>
      </dsp:txXfrm>
    </dsp:sp>
    <dsp:sp modelId="{870361BF-FACB-447D-9D0D-F54A5F8B0A86}">
      <dsp:nvSpPr>
        <dsp:cNvPr id="0" name=""/>
        <dsp:cNvSpPr/>
      </dsp:nvSpPr>
      <dsp:spPr>
        <a:xfrm>
          <a:off x="0" y="4218819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2E4C1-5F88-42F5-9092-51E3E6CC9ED7}">
      <dsp:nvSpPr>
        <dsp:cNvPr id="0" name=""/>
        <dsp:cNvSpPr/>
      </dsp:nvSpPr>
      <dsp:spPr>
        <a:xfrm>
          <a:off x="361950" y="3908859"/>
          <a:ext cx="50673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Эмоционально-волевая</a:t>
          </a:r>
          <a:endParaRPr lang="ru-RU" sz="2400" kern="1200" dirty="0"/>
        </a:p>
      </dsp:txBody>
      <dsp:txXfrm>
        <a:off x="392212" y="3939121"/>
        <a:ext cx="500677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00962" cy="235745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1"/>
                </a:solidFill>
              </a:rPr>
              <a:t/>
            </a:r>
            <a:br>
              <a:rPr lang="ru-RU" b="1" dirty="0" smtClean="0">
                <a:ln w="11430"/>
                <a:solidFill>
                  <a:schemeClr val="bg1"/>
                </a:solidFill>
              </a:rPr>
            </a:br>
            <a:r>
              <a:rPr lang="ru-RU" dirty="0" smtClean="0">
                <a:ln w="11430"/>
                <a:solidFill>
                  <a:schemeClr val="bg1"/>
                </a:solidFill>
              </a:rPr>
              <a:t/>
            </a:r>
            <a:br>
              <a:rPr lang="ru-RU" dirty="0" smtClean="0">
                <a:ln w="11430"/>
                <a:solidFill>
                  <a:schemeClr val="bg1"/>
                </a:solidFill>
              </a:rPr>
            </a:br>
            <a:r>
              <a:rPr lang="ru-RU" b="1" dirty="0" smtClean="0">
                <a:ln w="11430"/>
                <a:solidFill>
                  <a:schemeClr val="bg1"/>
                </a:solidFill>
              </a:rPr>
              <a:t>Психологическая </a:t>
            </a:r>
            <a:r>
              <a:rPr lang="ru-RU" b="1" dirty="0" smtClean="0">
                <a:ln w="11430"/>
                <a:solidFill>
                  <a:schemeClr val="bg1"/>
                </a:solidFill>
              </a:rPr>
              <a:t>готовность</a:t>
            </a:r>
            <a:br>
              <a:rPr lang="ru-RU" b="1" dirty="0" smtClean="0">
                <a:ln w="11430"/>
                <a:solidFill>
                  <a:schemeClr val="bg1"/>
                </a:solidFill>
              </a:rPr>
            </a:br>
            <a:r>
              <a:rPr lang="ru-RU" b="1" dirty="0" smtClean="0">
                <a:ln w="11430"/>
                <a:solidFill>
                  <a:schemeClr val="bg1"/>
                </a:solidFill>
              </a:rPr>
              <a:t>детей </a:t>
            </a:r>
            <a:r>
              <a:rPr lang="ru-RU" b="1" dirty="0" smtClean="0">
                <a:ln w="11430"/>
                <a:solidFill>
                  <a:schemeClr val="bg1"/>
                </a:solidFill>
              </a:rPr>
              <a:t>к школе</a:t>
            </a:r>
            <a:br>
              <a:rPr lang="ru-RU" b="1" dirty="0" smtClean="0">
                <a:ln w="11430"/>
                <a:solidFill>
                  <a:schemeClr val="bg1"/>
                </a:solidFill>
              </a:rPr>
            </a:br>
            <a:endParaRPr lang="ru-RU" b="1" dirty="0">
              <a:ln w="11430"/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ШКОЛА\C41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174" y="2812312"/>
            <a:ext cx="367588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429256" y="857232"/>
            <a:ext cx="3429000" cy="42776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Неумение </a:t>
            </a:r>
            <a:r>
              <a:rPr lang="ru-RU" sz="2400" dirty="0" smtClean="0"/>
              <a:t>с</a:t>
            </a:r>
            <a:r>
              <a:rPr lang="ru-RU" sz="2000" dirty="0" smtClean="0"/>
              <a:t>осредоточиться на </a:t>
            </a:r>
          </a:p>
          <a:p>
            <a:pPr>
              <a:buNone/>
            </a:pPr>
            <a:r>
              <a:rPr lang="ru-RU" sz="2000" dirty="0" smtClean="0"/>
              <a:t>занятии, трудность восприятия </a:t>
            </a:r>
          </a:p>
          <a:p>
            <a:pPr>
              <a:buNone/>
            </a:pPr>
            <a:r>
              <a:rPr lang="ru-RU" sz="2000" dirty="0" smtClean="0"/>
              <a:t>словесной или иной инструкции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Низкий уровень знания об окружающем мире, неумение сделать обобщение, классифицировать, трудность выделения сходства, различия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Неумение манипулировать мелкими предметами, неумение выполнять графические задания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Задержка речевого развития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6147" name="Picture 3" descr="E:\ШКОЛА\собир. в школ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905" y="1916832"/>
            <a:ext cx="3087793" cy="2729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Дорогие</a:t>
            </a:r>
            <a:r>
              <a:rPr lang="ru-RU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родители!</a:t>
            </a:r>
            <a:endParaRPr lang="ru-RU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Верьте в возможности своего ребенка, не сравнивайте его с другими детьми!</a:t>
            </a:r>
          </a:p>
          <a:p>
            <a:pPr algn="just">
              <a:buFont typeface="Wingdings" pitchFamily="2" charset="2"/>
              <a:buChar char="v"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Дайте ребенку ощутить рост своих возможностей!</a:t>
            </a:r>
          </a:p>
          <a:p>
            <a:pPr algn="just">
              <a:buFont typeface="Wingdings" pitchFamily="2" charset="2"/>
              <a:buChar char="v"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Сопереживайте и радуйтесь вместе, любите его таким, какой он есть.</a:t>
            </a:r>
          </a:p>
          <a:p>
            <a:pPr algn="just">
              <a:buFont typeface="Wingdings" pitchFamily="2" charset="2"/>
              <a:buChar char="v"/>
            </a:pP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Учитывайте его индивидуальные особенности. Обязательно подбадривайте застенчивого ребенка.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 порождайте страх перед школой, неуверенность в своих силах.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Верьте, все успехи всегда постоянны, а неудачи временны.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Возрастные особенности детей</a:t>
            </a:r>
            <a:endParaRPr lang="ru-RU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Сформирована достаточно высокая компетентность в различных видах деятельности;</a:t>
            </a:r>
          </a:p>
          <a:p>
            <a:r>
              <a:rPr lang="ru-RU" sz="2000" dirty="0" smtClean="0"/>
              <a:t>Развито устойчивое положительное отношение к себе; уверенность в своих силах;</a:t>
            </a:r>
          </a:p>
          <a:p>
            <a:r>
              <a:rPr lang="ru-RU" sz="2000" dirty="0" smtClean="0"/>
              <a:t>При организации игр используют договор, умеют учитывать интересы других, сдерживать эмоциональные порывы;</a:t>
            </a:r>
          </a:p>
          <a:p>
            <a:r>
              <a:rPr lang="ru-RU" sz="2000" dirty="0" smtClean="0"/>
              <a:t>Сформировано умение следовать инструкции взрослого, придерживаться игровых правил;</a:t>
            </a:r>
          </a:p>
          <a:p>
            <a:r>
              <a:rPr lang="ru-RU" sz="2000" dirty="0" smtClean="0"/>
              <a:t>Преобладание общественно значимых мотивов над личностными;</a:t>
            </a:r>
          </a:p>
          <a:p>
            <a:r>
              <a:rPr lang="ru-RU" sz="2000" dirty="0" smtClean="0"/>
              <a:t> самооценка дошкольника достаточно адекватна, характерно ее завышение, чем занижение.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Компоненты  </a:t>
            </a:r>
            <a:r>
              <a:rPr lang="ru-RU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готовности к </a:t>
            </a:r>
            <a:r>
              <a:rPr lang="ru-RU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школе</a:t>
            </a:r>
            <a:endParaRPr lang="ru-RU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Характеристика компонентов готовности к школе</a:t>
            </a:r>
            <a:endParaRPr lang="ru-RU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Мотивационная готовность: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Мотивы, связанные </a:t>
            </a:r>
          </a:p>
          <a:p>
            <a:pPr>
              <a:buNone/>
            </a:pPr>
            <a:r>
              <a:rPr lang="ru-RU" dirty="0" smtClean="0"/>
              <a:t>с потребностью в общении</a:t>
            </a:r>
          </a:p>
          <a:p>
            <a:r>
              <a:rPr lang="ru-RU" dirty="0" smtClean="0"/>
              <a:t>Мотивы, связанные </a:t>
            </a:r>
          </a:p>
          <a:p>
            <a:pPr>
              <a:buNone/>
            </a:pPr>
            <a:r>
              <a:rPr lang="ru-RU" dirty="0" smtClean="0"/>
              <a:t>с потребностью в </a:t>
            </a:r>
          </a:p>
          <a:p>
            <a:pPr>
              <a:buNone/>
            </a:pPr>
            <a:r>
              <a:rPr lang="ru-RU" dirty="0" smtClean="0"/>
              <a:t>интеллектуальной активности</a:t>
            </a:r>
            <a:endParaRPr lang="ru-RU" dirty="0"/>
          </a:p>
        </p:txBody>
      </p:sp>
      <p:pic>
        <p:nvPicPr>
          <p:cNvPr id="3074" name="Picture 2" descr="E:\ШКОЛА\C41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357298"/>
            <a:ext cx="203116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Интеллектуальная готовность</a:t>
            </a:r>
            <a:endParaRPr lang="ru-RU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широкого кругозора и запаса знаний.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Сформированность начальных умений учебной деятельности.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Аналитическое мышление (способность постижения признаков и связей между явлениями, способность действовать по образцу).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Логическое запоминание.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и сенсомоторной координации.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Умение выделять учебную задачу и переводить ее в самостоятельную цель деятельности.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фонематического слуха.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b="1" dirty="0"/>
          </a:p>
        </p:txBody>
      </p:sp>
      <p:pic>
        <p:nvPicPr>
          <p:cNvPr id="1027" name="Picture 3" descr="E:\ШКОЛА\вес.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072074"/>
            <a:ext cx="2428892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Личностная готовность</a:t>
            </a:r>
            <a:endParaRPr lang="ru-RU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Принятие новой социальной позиции.</a:t>
            </a:r>
          </a:p>
          <a:p>
            <a:r>
              <a:rPr lang="ru-RU" dirty="0" smtClean="0"/>
              <a:t>Позитивное отношение к школе, учителям, учебной деятельности.</a:t>
            </a:r>
          </a:p>
          <a:p>
            <a:r>
              <a:rPr lang="ru-RU" dirty="0" smtClean="0"/>
              <a:t>Развитие желания ходить в школу.</a:t>
            </a:r>
          </a:p>
          <a:p>
            <a:r>
              <a:rPr lang="ru-RU" dirty="0" smtClean="0"/>
              <a:t>Развитие познавательных критериев, любознательности.</a:t>
            </a:r>
          </a:p>
          <a:p>
            <a:r>
              <a:rPr lang="ru-RU" dirty="0" smtClean="0"/>
              <a:t>Произвольное управление своим поведением.</a:t>
            </a:r>
          </a:p>
          <a:p>
            <a:r>
              <a:rPr lang="ru-RU" dirty="0" smtClean="0"/>
              <a:t>Объективность самооценки.</a:t>
            </a:r>
          </a:p>
          <a:p>
            <a:r>
              <a:rPr lang="ru-RU" dirty="0" smtClean="0"/>
              <a:t>Потеря «детскости», непосредственности.</a:t>
            </a:r>
          </a:p>
          <a:p>
            <a:endParaRPr lang="ru-RU" dirty="0"/>
          </a:p>
        </p:txBody>
      </p:sp>
      <p:pic>
        <p:nvPicPr>
          <p:cNvPr id="2050" name="Picture 2" descr="E:\ШКОЛА\C41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36912"/>
            <a:ext cx="1501908" cy="283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Социально-психологическая готовность</a:t>
            </a:r>
            <a:endParaRPr lang="ru-RU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Гибкое владение способами установления взаимоотношений.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потребности в общении.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подчиняться правилам и нормам.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действовать  совместно,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 действия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E:\ШКОЛА\шко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442915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Эмоционально-волевая готовность</a:t>
            </a:r>
            <a:endParaRPr lang="ru-RU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Развитие «эмоционального предвосхищения» (предчувствие и переживание отдаленных последствий своей деятельности).</a:t>
            </a:r>
          </a:p>
          <a:p>
            <a:r>
              <a:rPr lang="ru-RU" sz="2400" dirty="0" smtClean="0"/>
              <a:t>Эмоциональная устойчивость.</a:t>
            </a:r>
          </a:p>
          <a:p>
            <a:r>
              <a:rPr lang="ru-RU" sz="2400" dirty="0" smtClean="0"/>
              <a:t>Сформированность небоязни трудностей.</a:t>
            </a:r>
          </a:p>
          <a:p>
            <a:r>
              <a:rPr lang="ru-RU" sz="2400" dirty="0" smtClean="0"/>
              <a:t>Умение ограничивать эмоциональные порывы.</a:t>
            </a:r>
          </a:p>
          <a:p>
            <a:r>
              <a:rPr lang="ru-RU" sz="2400" dirty="0" smtClean="0"/>
              <a:t>Умение систематически выполнять задания.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074" name="Picture 2" descr="E:\ШКОЛА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572008"/>
            <a:ext cx="428881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643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Портрет неготовности </a:t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к  школе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429256" y="2500306"/>
            <a:ext cx="3429000" cy="19202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Чрезмерная игривость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Импульсивность, бесконтрольность поведения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Трудность контактов с незнакомыми взрослыми или, наоборот, непонимание своего статуса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Неумение общаться со сверстниками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2" descr="E:\ШКОЛА\C41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90" y="1997457"/>
            <a:ext cx="3165023" cy="245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396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Times New Roman</vt:lpstr>
      <vt:lpstr>Trebuchet MS</vt:lpstr>
      <vt:lpstr>Wingdings</vt:lpstr>
      <vt:lpstr>Wingdings 2</vt:lpstr>
      <vt:lpstr>Изящная</vt:lpstr>
      <vt:lpstr>  Психологическая готовность детей к школе </vt:lpstr>
      <vt:lpstr>Возрастные особенности детей</vt:lpstr>
      <vt:lpstr> Компоненты   готовности к школе</vt:lpstr>
      <vt:lpstr>Характеристика компонентов готовности к школе</vt:lpstr>
      <vt:lpstr>Интеллектуальная готовность</vt:lpstr>
      <vt:lpstr>Личностная готовность</vt:lpstr>
      <vt:lpstr>Социально-психологическая готовность</vt:lpstr>
      <vt:lpstr>Эмоционально-волевая готовность</vt:lpstr>
      <vt:lpstr>Портрет неготовности  к  школе  </vt:lpstr>
      <vt:lpstr>Презентация PowerPoint</vt:lpstr>
      <vt:lpstr>Дорогие родители!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Психологическая готовность детей к школе </dc:title>
  <dc:creator>1</dc:creator>
  <cp:lastModifiedBy>Image&amp;Matros ®</cp:lastModifiedBy>
  <cp:revision>24</cp:revision>
  <dcterms:created xsi:type="dcterms:W3CDTF">2010-10-06T08:36:01Z</dcterms:created>
  <dcterms:modified xsi:type="dcterms:W3CDTF">2018-10-07T05:38:54Z</dcterms:modified>
</cp:coreProperties>
</file>