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4" autoAdjust="0"/>
    <p:restoredTop sz="86377" autoAdjust="0"/>
  </p:normalViewPr>
  <p:slideViewPr>
    <p:cSldViewPr>
      <p:cViewPr varScale="1">
        <p:scale>
          <a:sx n="65" d="100"/>
          <a:sy n="65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80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A873E-7119-4621-926D-FA679DEDED21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42504-0BCA-42A9-953A-B56D69C62DC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772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50339-FE59-4447-AD0D-F75150B00D31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F12FB-8B57-40A9-8B90-AFC255F46E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65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abvgd.russian-russisch.info/img2/gim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501122" cy="9286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Ребёнок идет в детский сад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935480"/>
            <a:ext cx="7962678" cy="46618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smtClean="0"/>
          </a:p>
          <a:p>
            <a:pPr algn="r">
              <a:buNone/>
            </a:pPr>
            <a:r>
              <a:rPr lang="ru-RU" sz="1600" smtClean="0"/>
              <a:t>Педагог-психолог</a:t>
            </a:r>
            <a:r>
              <a:rPr lang="ru-RU" sz="1600" dirty="0" smtClean="0"/>
              <a:t>: Павлова О.А.</a:t>
            </a:r>
            <a:endParaRPr lang="ru-RU" sz="1600" dirty="0"/>
          </a:p>
        </p:txBody>
      </p:sp>
      <p:pic>
        <p:nvPicPr>
          <p:cNvPr id="2051" name="Рисунок 3" descr="http://abvgd.russian-russisch.info/img2/gim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357554" y="2214554"/>
            <a:ext cx="3000396" cy="38842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501083" y="262120"/>
            <a:ext cx="649902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/>
              <a:t>МБДОУ «Центр развития ребенка – детский сад №7 «Ёлочка»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747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Сколько это будет длиться?!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огда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кончится адаптация?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4481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утреннем расставании ребенок не плачет и с желанием идет в группу;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все охотнее взаимодействует с воспитателем в группе, откликается на его просьбы, следует режимным моментам;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малыш ориентируется в пространстве, у него появляются любимые игрушки;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вспоминает забытые навыки самообслуживания: более того у него появляются новые достижения, которым он научился в саду;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нормализуется сон, как в детском саду, так и дома;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восстанавливается аппетит.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58138" cy="14287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нельзя делать родителям в период адаптации?!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214422"/>
            <a:ext cx="7786742" cy="542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Нельзя наказывать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сердиться на ребенка за то, что он плачет при расставании или дома при упоминании детского сада! Помните, он имеет право на такую реакцию. Строгое напоминание о том, что «он обещал не плакать» абсолютно неэффективно. Дети этого возраста пока не умеют держать слово. Лучше еще раз напомните, что вы обязательно придете.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Нельзя пугать детским садом!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(«Вот будешь себя плохо вести, опять в детский сад пойдешь!»). Место, которым пугают, никогда не станет ни любимым, ни безопасным.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Нельзя плохо отзываться о воспитателях и саде при ребенке.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может навести ребенка на мысль, что сад – нехорошее место и там его окружают плохие люди. Тогда тревога не пройдет вообще.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Нельзя обманывать ребенка,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говоря, что вы придете очень скоро, если ребенку, например, предстоит оставаться в садике полдня или даже полный день. Пусть лучше он знает, что мама придет нескоро, чем будет ждать ее целый день и может потерять доверие к самому близкому человеку.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Program Files\Microsoft Office\MEDIA\CAGCAT10\j028491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956" y="2132856"/>
            <a:ext cx="5429288" cy="38576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572560" cy="55721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это приспособление организма к новой обстановке, а для ребенка детский сад, несомненно, является новым, еще не известным пространством, с новым окружением и новыми отношениями.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1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64294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285860"/>
            <a:ext cx="4041775" cy="85725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Адаптирующийся ребенок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214554"/>
            <a:ext cx="4040188" cy="4357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Четкий режим дня</a:t>
            </a:r>
          </a:p>
          <a:p>
            <a:pPr algn="ctr">
              <a:buFont typeface="Wingdings" pitchFamily="2" charset="2"/>
              <a:buChar char="q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Отсутствие родных рядом</a:t>
            </a:r>
          </a:p>
          <a:p>
            <a:pPr algn="ctr">
              <a:buFont typeface="Wingdings" pitchFamily="2" charset="2"/>
              <a:buChar char="q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Длительный контакт со сверстниками</a:t>
            </a:r>
          </a:p>
          <a:p>
            <a:pPr algn="ctr">
              <a:buFont typeface="Wingdings" pitchFamily="2" charset="2"/>
              <a:buChar char="q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Необходимость слушать и подчиняться новому взрослому</a:t>
            </a:r>
          </a:p>
          <a:p>
            <a:pPr algn="ctr">
              <a:buFont typeface="Wingdings" pitchFamily="2" charset="2"/>
              <a:buChar char="q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Резкое уменьшение персонального внимания</a:t>
            </a:r>
          </a:p>
          <a:p>
            <a:pPr algn="ctr">
              <a:buFont typeface="Wingdings" pitchFamily="2" charset="2"/>
              <a:buChar char="q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Особенности нового окружения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645025" y="2214554"/>
            <a:ext cx="4041775" cy="4357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Преобладание отрицательных эмоций (страха)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Нежелание вступать в контакт ни со сверстниками, ни со взрослыми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сна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аппетита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двигательной активности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иммунитета и многочисленные заболевания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500174"/>
            <a:ext cx="3286148" cy="70962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500174"/>
            <a:ext cx="3733800" cy="78581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Адаптирующийся родитель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2357430"/>
            <a:ext cx="4214842" cy="4286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памяти всплывают эпизоды личного опыта посещения детского сада</a:t>
            </a:r>
          </a:p>
          <a:p>
            <a:pPr algn="ctr">
              <a:buFont typeface="Wingdings" pitchFamily="2" charset="2"/>
              <a:buChar char="q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Обостряется внимание к привычкам и навыкам ребенка</a:t>
            </a:r>
          </a:p>
          <a:p>
            <a:pPr algn="ctr">
              <a:buFont typeface="Wingdings" pitchFamily="2" charset="2"/>
              <a:buChar char="q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общении с ребенком и друг с другом появляются слова «детский сад» и «воспитательница»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500562" y="2357430"/>
            <a:ext cx="4429155" cy="4286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Повышенная тревожность</a:t>
            </a:r>
          </a:p>
          <a:p>
            <a:pPr algn="ctr">
              <a:buFont typeface="Wingdings" pitchFamily="2" charset="2"/>
              <a:buChar char="q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Обостренное чувство жалости к ребенку и себе</a:t>
            </a:r>
          </a:p>
          <a:p>
            <a:pPr algn="ctr">
              <a:buFont typeface="Wingdings" pitchFamily="2" charset="2"/>
              <a:buChar char="q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Преобладание интереса ко всему, что связано с обеспечением жизнедеятельности ребенка (сон, еда)</a:t>
            </a:r>
          </a:p>
          <a:p>
            <a:pPr algn="ctr">
              <a:buFont typeface="Wingdings" pitchFamily="2" charset="2"/>
              <a:buChar char="q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Многословность (задает много вопросов, интересуется подробностями и деталями прожитого ребенком дня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Адаптирующийся педагог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43767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Чувство внутреннего напряжения, которое приводит к быстрой физической и психологической утомляемости</a:t>
            </a:r>
          </a:p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Повышенная эмоциональность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6215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двадцатому дню пребывания в ДОУ у ребенка </a:t>
            </a:r>
            <a:b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нормализуется сон, он нормально начинает есть. Настроение бодрое, заинтересованное, в сочетании с утренним плачем. Отношения с близкими взрослыми не нарушаются, ребенок поддается ритуалам прощания, быстро отвлекается, его интересуют другие взрослые. К концу первого месяца восстанавливается активная речь. Заболеваемость не более одного раза, сроком не более десяти дней, без осложнений.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643042" y="214290"/>
            <a:ext cx="6500858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Легкая степень адаптации </a:t>
            </a:r>
          </a:p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(до 20 дней)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62966" cy="61436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Нарушения в общем состоянии выражены ярче и продолжительнее. Сон восстанавливается лишь через 20-40 дней, качество сна тоже страдает. Аппетит восстанавливается через 20-40 дней. Настроение неустойчивое в течение месяца, плаксивость в течение всего дня.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Поведенческие реакции восстанавливаются к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30-му дню пребывания в ДОУ.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57166"/>
            <a:ext cx="6072230" cy="1143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34404" cy="63579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Ребенок плохо засыпает, сон короткий, вскрикивает, плачет во сне, просыпается со слезами; аппетит сильно снижается и надолго, может возникнуть стойкий отказ от еды, невротическая рвота, функциональные нарушения стула. Настроение безучастное, ребенок много и длительно плачет, поведенческие реакции нормализуются к 60-му дню пребывания в ДОУ.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85728"/>
            <a:ext cx="6643734" cy="121444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54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Факторы влияющие на адаптацию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4481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возраст ребенка;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состояние здоровья;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уровень развития;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личностные особенности;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общаться с взрослыми и сверстниками;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предметной и игровой деятельности;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элементарных гигиенических навыков;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готовность родителей к пребыванию ребенка в дошкольном учреждении;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шумовой фон в группе детского сада;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стабильность воспитательного состава;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компетентность педагога в вопросах, связанных с индивидуальным подходом в процессе воспитания и развития дошкольников.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283</TotalTime>
  <Words>661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Calibri</vt:lpstr>
      <vt:lpstr>Cambria</vt:lpstr>
      <vt:lpstr>Franklin Gothic Book</vt:lpstr>
      <vt:lpstr>Impact</vt:lpstr>
      <vt:lpstr>Perpetua</vt:lpstr>
      <vt:lpstr>Times New Roman</vt:lpstr>
      <vt:lpstr>Wingdings</vt:lpstr>
      <vt:lpstr>Wingdings 2</vt:lpstr>
      <vt:lpstr>Справедливость</vt:lpstr>
      <vt:lpstr>Ребёнок идет в детский сад</vt:lpstr>
      <vt:lpstr>Адаптация - это приспособление организма к новой обстановке, а для ребенка детский сад, несомненно, является новым, еще не известным пространством, с новым окружением и новыми отношениями. </vt:lpstr>
      <vt:lpstr>Ребенок</vt:lpstr>
      <vt:lpstr>Родители</vt:lpstr>
      <vt:lpstr>Адаптирующийся педагог</vt:lpstr>
      <vt:lpstr>К двадцатому дню пребывания в ДОУ у ребенка  нормализуется сон, он нормально начинает есть. Настроение бодрое, заинтересованное, в сочетании с утренним плачем. Отношения с близкими взрослыми не нарушаются, ребенок поддается ритуалам прощания, быстро отвлекается, его интересуют другие взрослые. К концу первого месяца восстанавливается активная речь. Заболеваемость не более одного раза, сроком не более десяти дней, без осложнений.  </vt:lpstr>
      <vt:lpstr>Нарушения в общем состоянии выражены ярче и продолжительнее. Сон восстанавливается лишь через 20-40 дней, качество сна тоже страдает. Аппетит восстанавливается через 20-40 дней. Настроение неустойчивое в течение месяца, плаксивость в течение всего дня.  Поведенческие реакции восстанавливаются к  30-му дню пребывания в ДОУ.  </vt:lpstr>
      <vt:lpstr>Ребенок плохо засыпает, сон короткий, вскрикивает, плачет во сне, просыпается со слезами; аппетит сильно снижается и надолго, может возникнуть стойкий отказ от еды, невротическая рвота, функциональные нарушения стула. Настроение безучастное, ребенок много и длительно плачет, поведенческие реакции нормализуются к 60-му дню пребывания в ДОУ.   </vt:lpstr>
      <vt:lpstr>Факторы влияющие на адаптацию</vt:lpstr>
      <vt:lpstr>Сколько это будет длиться?! или Когда кончится адаптация?</vt:lpstr>
      <vt:lpstr>Что нельзя делать родителям в период адаптации?!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 идет в детский сад</dc:title>
  <dc:creator>1</dc:creator>
  <cp:lastModifiedBy>Image&amp;Matros ®</cp:lastModifiedBy>
  <cp:revision>33</cp:revision>
  <dcterms:created xsi:type="dcterms:W3CDTF">2010-09-23T04:34:13Z</dcterms:created>
  <dcterms:modified xsi:type="dcterms:W3CDTF">2018-10-07T06:35:30Z</dcterms:modified>
</cp:coreProperties>
</file>