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6" d="100"/>
          <a:sy n="76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E3843-290C-429B-AFB2-0D533D1FFE47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1547477-8FCA-47AD-91C2-8456A84378DB}">
      <dgm:prSet phldrT="[Текст]"/>
      <dgm:spPr/>
      <dgm:t>
        <a:bodyPr/>
        <a:lstStyle/>
        <a:p>
          <a:r>
            <a:rPr lang="ru-RU" dirty="0" smtClean="0"/>
            <a:t>Готовность к школе</a:t>
          </a:r>
          <a:endParaRPr lang="ru-RU" dirty="0"/>
        </a:p>
      </dgm:t>
    </dgm:pt>
    <dgm:pt modelId="{09BCBE19-68DA-4BCB-8304-6760BD3EB7F9}" type="parTrans" cxnId="{778ABBEF-8DE5-4350-AC98-AD63ACE293A2}">
      <dgm:prSet/>
      <dgm:spPr/>
      <dgm:t>
        <a:bodyPr/>
        <a:lstStyle/>
        <a:p>
          <a:endParaRPr lang="ru-RU"/>
        </a:p>
      </dgm:t>
    </dgm:pt>
    <dgm:pt modelId="{7B6E54D9-67F0-40D6-AC56-887891302DAD}" type="sibTrans" cxnId="{778ABBEF-8DE5-4350-AC98-AD63ACE293A2}">
      <dgm:prSet/>
      <dgm:spPr/>
      <dgm:t>
        <a:bodyPr/>
        <a:lstStyle/>
        <a:p>
          <a:endParaRPr lang="ru-RU"/>
        </a:p>
      </dgm:t>
    </dgm:pt>
    <dgm:pt modelId="{C7B1CF5E-4888-4D0F-867C-71C9C162C9F5}">
      <dgm:prSet phldrT="[Текст]"/>
      <dgm:spPr/>
      <dgm:t>
        <a:bodyPr/>
        <a:lstStyle/>
        <a:p>
          <a:r>
            <a:rPr lang="ru-RU" dirty="0" smtClean="0"/>
            <a:t>Физиологическая</a:t>
          </a:r>
        </a:p>
      </dgm:t>
    </dgm:pt>
    <dgm:pt modelId="{FFD9D2D0-D7AA-4D0B-9D66-81E5AC1B54CD}" type="parTrans" cxnId="{A0A7BB83-6CCE-430B-BC2A-6495941ED877}">
      <dgm:prSet/>
      <dgm:spPr/>
      <dgm:t>
        <a:bodyPr/>
        <a:lstStyle/>
        <a:p>
          <a:endParaRPr lang="ru-RU"/>
        </a:p>
      </dgm:t>
    </dgm:pt>
    <dgm:pt modelId="{8AFE9AD0-60A7-45BB-9B3E-14807FBB0EFE}" type="sibTrans" cxnId="{A0A7BB83-6CCE-430B-BC2A-6495941ED877}">
      <dgm:prSet/>
      <dgm:spPr/>
      <dgm:t>
        <a:bodyPr/>
        <a:lstStyle/>
        <a:p>
          <a:endParaRPr lang="ru-RU"/>
        </a:p>
      </dgm:t>
    </dgm:pt>
    <dgm:pt modelId="{B28D7851-0777-457D-8AFB-2F40AC0F664F}">
      <dgm:prSet phldrT="[Текст]"/>
      <dgm:spPr/>
      <dgm:t>
        <a:bodyPr/>
        <a:lstStyle/>
        <a:p>
          <a:r>
            <a:rPr lang="ru-RU" dirty="0" smtClean="0"/>
            <a:t>Психологическая</a:t>
          </a:r>
          <a:endParaRPr lang="ru-RU" dirty="0"/>
        </a:p>
      </dgm:t>
    </dgm:pt>
    <dgm:pt modelId="{FBDBC6EE-C8DA-4570-AD77-355BA5C2208C}" type="parTrans" cxnId="{97AFF5E2-3A21-4963-93A6-F587BE520EB2}">
      <dgm:prSet/>
      <dgm:spPr/>
      <dgm:t>
        <a:bodyPr/>
        <a:lstStyle/>
        <a:p>
          <a:endParaRPr lang="ru-RU"/>
        </a:p>
      </dgm:t>
    </dgm:pt>
    <dgm:pt modelId="{2467310E-9410-4EDC-A340-1A6CD6716D30}" type="sibTrans" cxnId="{97AFF5E2-3A21-4963-93A6-F587BE520EB2}">
      <dgm:prSet/>
      <dgm:spPr/>
      <dgm:t>
        <a:bodyPr/>
        <a:lstStyle/>
        <a:p>
          <a:endParaRPr lang="ru-RU"/>
        </a:p>
      </dgm:t>
    </dgm:pt>
    <dgm:pt modelId="{2DF9ADA7-4C16-429C-B436-4AC6C6D56F77}">
      <dgm:prSet phldrT="[Текст]"/>
      <dgm:spPr/>
      <dgm:t>
        <a:bodyPr/>
        <a:lstStyle/>
        <a:p>
          <a:r>
            <a:rPr lang="ru-RU" dirty="0" smtClean="0"/>
            <a:t>Социальная</a:t>
          </a:r>
        </a:p>
        <a:p>
          <a:endParaRPr lang="ru-RU" dirty="0"/>
        </a:p>
      </dgm:t>
    </dgm:pt>
    <dgm:pt modelId="{32723052-2B5F-408F-885F-DAD50892E6E5}" type="parTrans" cxnId="{1DBB7113-DD31-4745-80E7-D35EFA7CFF2B}">
      <dgm:prSet/>
      <dgm:spPr/>
      <dgm:t>
        <a:bodyPr/>
        <a:lstStyle/>
        <a:p>
          <a:endParaRPr lang="ru-RU"/>
        </a:p>
      </dgm:t>
    </dgm:pt>
    <dgm:pt modelId="{AF34E01B-B4F5-42CF-A221-69B634D03BBA}" type="sibTrans" cxnId="{1DBB7113-DD31-4745-80E7-D35EFA7CFF2B}">
      <dgm:prSet/>
      <dgm:spPr/>
      <dgm:t>
        <a:bodyPr/>
        <a:lstStyle/>
        <a:p>
          <a:endParaRPr lang="ru-RU"/>
        </a:p>
      </dgm:t>
    </dgm:pt>
    <dgm:pt modelId="{E2D0DB2F-596A-4BC2-9163-4DCE5B7CFD36}" type="pres">
      <dgm:prSet presAssocID="{C15E3843-290C-429B-AFB2-0D533D1FFE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68871E-4615-4AFA-913C-CFFA22FBB3EA}" type="pres">
      <dgm:prSet presAssocID="{E1547477-8FCA-47AD-91C2-8456A84378DB}" presName="hierRoot1" presStyleCnt="0"/>
      <dgm:spPr/>
    </dgm:pt>
    <dgm:pt modelId="{FC502105-A7C4-4ADD-A5C5-FDB85B7A49FB}" type="pres">
      <dgm:prSet presAssocID="{E1547477-8FCA-47AD-91C2-8456A84378DB}" presName="composite" presStyleCnt="0"/>
      <dgm:spPr/>
    </dgm:pt>
    <dgm:pt modelId="{518F6B85-D6EE-43C2-833C-423FF94CDECE}" type="pres">
      <dgm:prSet presAssocID="{E1547477-8FCA-47AD-91C2-8456A84378DB}" presName="background" presStyleLbl="node0" presStyleIdx="0" presStyleCnt="1"/>
      <dgm:spPr/>
    </dgm:pt>
    <dgm:pt modelId="{A376F8BE-1EBC-4CA1-A73F-8405E0E59143}" type="pres">
      <dgm:prSet presAssocID="{E1547477-8FCA-47AD-91C2-8456A84378DB}" presName="text" presStyleLbl="fgAcc0" presStyleIdx="0" presStyleCnt="1">
        <dgm:presLayoutVars>
          <dgm:chPref val="3"/>
        </dgm:presLayoutVars>
      </dgm:prSet>
      <dgm:spPr/>
    </dgm:pt>
    <dgm:pt modelId="{EE8BA060-2928-41E5-AAE3-009C06933AC0}" type="pres">
      <dgm:prSet presAssocID="{E1547477-8FCA-47AD-91C2-8456A84378DB}" presName="hierChild2" presStyleCnt="0"/>
      <dgm:spPr/>
    </dgm:pt>
    <dgm:pt modelId="{4A35770B-B30A-4882-93EB-BDC10D048A49}" type="pres">
      <dgm:prSet presAssocID="{FFD9D2D0-D7AA-4D0B-9D66-81E5AC1B54CD}" presName="Name10" presStyleLbl="parChTrans1D2" presStyleIdx="0" presStyleCnt="3"/>
      <dgm:spPr/>
    </dgm:pt>
    <dgm:pt modelId="{FC624252-D710-4708-B2DC-340CBD042155}" type="pres">
      <dgm:prSet presAssocID="{C7B1CF5E-4888-4D0F-867C-71C9C162C9F5}" presName="hierRoot2" presStyleCnt="0"/>
      <dgm:spPr/>
    </dgm:pt>
    <dgm:pt modelId="{1716F409-FFFB-460B-83C5-F430A21D5ABD}" type="pres">
      <dgm:prSet presAssocID="{C7B1CF5E-4888-4D0F-867C-71C9C162C9F5}" presName="composite2" presStyleCnt="0"/>
      <dgm:spPr/>
    </dgm:pt>
    <dgm:pt modelId="{BAFA52B0-72A1-4C9B-A3E6-38A33CB8EA38}" type="pres">
      <dgm:prSet presAssocID="{C7B1CF5E-4888-4D0F-867C-71C9C162C9F5}" presName="background2" presStyleLbl="node2" presStyleIdx="0" presStyleCnt="3"/>
      <dgm:spPr/>
    </dgm:pt>
    <dgm:pt modelId="{B6EE018D-1357-4C67-8397-CFE0BC5C7686}" type="pres">
      <dgm:prSet presAssocID="{C7B1CF5E-4888-4D0F-867C-71C9C162C9F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E5E19-EFF5-485E-AAF1-022800BAA4A0}" type="pres">
      <dgm:prSet presAssocID="{C7B1CF5E-4888-4D0F-867C-71C9C162C9F5}" presName="hierChild3" presStyleCnt="0"/>
      <dgm:spPr/>
    </dgm:pt>
    <dgm:pt modelId="{11DA7FB5-E193-40D8-BF89-A81EADCF18F7}" type="pres">
      <dgm:prSet presAssocID="{FBDBC6EE-C8DA-4570-AD77-355BA5C2208C}" presName="Name10" presStyleLbl="parChTrans1D2" presStyleIdx="1" presStyleCnt="3"/>
      <dgm:spPr/>
    </dgm:pt>
    <dgm:pt modelId="{BDC1B4F3-6410-4C42-984A-19741676413F}" type="pres">
      <dgm:prSet presAssocID="{B28D7851-0777-457D-8AFB-2F40AC0F664F}" presName="hierRoot2" presStyleCnt="0"/>
      <dgm:spPr/>
    </dgm:pt>
    <dgm:pt modelId="{06D29EF2-8C1B-4D51-8945-37E061503003}" type="pres">
      <dgm:prSet presAssocID="{B28D7851-0777-457D-8AFB-2F40AC0F664F}" presName="composite2" presStyleCnt="0"/>
      <dgm:spPr/>
    </dgm:pt>
    <dgm:pt modelId="{0EA98AA3-9D35-4A5C-A26F-796201D2342C}" type="pres">
      <dgm:prSet presAssocID="{B28D7851-0777-457D-8AFB-2F40AC0F664F}" presName="background2" presStyleLbl="node2" presStyleIdx="1" presStyleCnt="3"/>
      <dgm:spPr/>
    </dgm:pt>
    <dgm:pt modelId="{84A64F51-8CD2-433F-8FCC-32F2AEF89D5D}" type="pres">
      <dgm:prSet presAssocID="{B28D7851-0777-457D-8AFB-2F40AC0F664F}" presName="text2" presStyleLbl="fgAcc2" presStyleIdx="1" presStyleCnt="3">
        <dgm:presLayoutVars>
          <dgm:chPref val="3"/>
        </dgm:presLayoutVars>
      </dgm:prSet>
      <dgm:spPr/>
    </dgm:pt>
    <dgm:pt modelId="{47F6E8BF-86C8-43C1-9CEF-B4E000B8F15A}" type="pres">
      <dgm:prSet presAssocID="{B28D7851-0777-457D-8AFB-2F40AC0F664F}" presName="hierChild3" presStyleCnt="0"/>
      <dgm:spPr/>
    </dgm:pt>
    <dgm:pt modelId="{4F865DC2-79C5-471A-A99A-7790F655289F}" type="pres">
      <dgm:prSet presAssocID="{32723052-2B5F-408F-885F-DAD50892E6E5}" presName="Name10" presStyleLbl="parChTrans1D2" presStyleIdx="2" presStyleCnt="3"/>
      <dgm:spPr/>
    </dgm:pt>
    <dgm:pt modelId="{C080E759-BCDC-4EB7-86A8-C85FDF078512}" type="pres">
      <dgm:prSet presAssocID="{2DF9ADA7-4C16-429C-B436-4AC6C6D56F77}" presName="hierRoot2" presStyleCnt="0"/>
      <dgm:spPr/>
    </dgm:pt>
    <dgm:pt modelId="{9AE2325F-9BE8-4D60-B1A4-B0E620F02474}" type="pres">
      <dgm:prSet presAssocID="{2DF9ADA7-4C16-429C-B436-4AC6C6D56F77}" presName="composite2" presStyleCnt="0"/>
      <dgm:spPr/>
    </dgm:pt>
    <dgm:pt modelId="{72382727-4C83-4D42-AEDA-7F5EE10158D1}" type="pres">
      <dgm:prSet presAssocID="{2DF9ADA7-4C16-429C-B436-4AC6C6D56F77}" presName="background2" presStyleLbl="node2" presStyleIdx="2" presStyleCnt="3"/>
      <dgm:spPr/>
    </dgm:pt>
    <dgm:pt modelId="{5108B14B-D949-45F1-A12B-3BE57E67E5FF}" type="pres">
      <dgm:prSet presAssocID="{2DF9ADA7-4C16-429C-B436-4AC6C6D56F77}" presName="text2" presStyleLbl="fgAcc2" presStyleIdx="2" presStyleCnt="3">
        <dgm:presLayoutVars>
          <dgm:chPref val="3"/>
        </dgm:presLayoutVars>
      </dgm:prSet>
      <dgm:spPr/>
    </dgm:pt>
    <dgm:pt modelId="{4F1D1F13-9C2E-4CB1-B156-6A11CB5FB2D0}" type="pres">
      <dgm:prSet presAssocID="{2DF9ADA7-4C16-429C-B436-4AC6C6D56F77}" presName="hierChild3" presStyleCnt="0"/>
      <dgm:spPr/>
    </dgm:pt>
  </dgm:ptLst>
  <dgm:cxnLst>
    <dgm:cxn modelId="{2CE6EEB2-E055-4B36-A267-670E25C82FA2}" type="presOf" srcId="{B28D7851-0777-457D-8AFB-2F40AC0F664F}" destId="{84A64F51-8CD2-433F-8FCC-32F2AEF89D5D}" srcOrd="0" destOrd="0" presId="urn:microsoft.com/office/officeart/2005/8/layout/hierarchy1"/>
    <dgm:cxn modelId="{667CF872-09BB-4FAC-9120-047984709E4B}" type="presOf" srcId="{FFD9D2D0-D7AA-4D0B-9D66-81E5AC1B54CD}" destId="{4A35770B-B30A-4882-93EB-BDC10D048A49}" srcOrd="0" destOrd="0" presId="urn:microsoft.com/office/officeart/2005/8/layout/hierarchy1"/>
    <dgm:cxn modelId="{62F272DC-8AE4-4ADD-B1E8-A6F494D0929F}" type="presOf" srcId="{2DF9ADA7-4C16-429C-B436-4AC6C6D56F77}" destId="{5108B14B-D949-45F1-A12B-3BE57E67E5FF}" srcOrd="0" destOrd="0" presId="urn:microsoft.com/office/officeart/2005/8/layout/hierarchy1"/>
    <dgm:cxn modelId="{8DCDB9BC-08EE-40AD-ACFE-5DC139A981D0}" type="presOf" srcId="{C7B1CF5E-4888-4D0F-867C-71C9C162C9F5}" destId="{B6EE018D-1357-4C67-8397-CFE0BC5C7686}" srcOrd="0" destOrd="0" presId="urn:microsoft.com/office/officeart/2005/8/layout/hierarchy1"/>
    <dgm:cxn modelId="{4B061AD3-8078-4F41-81A8-027F766B4C15}" type="presOf" srcId="{C15E3843-290C-429B-AFB2-0D533D1FFE47}" destId="{E2D0DB2F-596A-4BC2-9163-4DCE5B7CFD36}" srcOrd="0" destOrd="0" presId="urn:microsoft.com/office/officeart/2005/8/layout/hierarchy1"/>
    <dgm:cxn modelId="{778ABBEF-8DE5-4350-AC98-AD63ACE293A2}" srcId="{C15E3843-290C-429B-AFB2-0D533D1FFE47}" destId="{E1547477-8FCA-47AD-91C2-8456A84378DB}" srcOrd="0" destOrd="0" parTransId="{09BCBE19-68DA-4BCB-8304-6760BD3EB7F9}" sibTransId="{7B6E54D9-67F0-40D6-AC56-887891302DAD}"/>
    <dgm:cxn modelId="{1DBB7113-DD31-4745-80E7-D35EFA7CFF2B}" srcId="{E1547477-8FCA-47AD-91C2-8456A84378DB}" destId="{2DF9ADA7-4C16-429C-B436-4AC6C6D56F77}" srcOrd="2" destOrd="0" parTransId="{32723052-2B5F-408F-885F-DAD50892E6E5}" sibTransId="{AF34E01B-B4F5-42CF-A221-69B634D03BBA}"/>
    <dgm:cxn modelId="{A0A7BB83-6CCE-430B-BC2A-6495941ED877}" srcId="{E1547477-8FCA-47AD-91C2-8456A84378DB}" destId="{C7B1CF5E-4888-4D0F-867C-71C9C162C9F5}" srcOrd="0" destOrd="0" parTransId="{FFD9D2D0-D7AA-4D0B-9D66-81E5AC1B54CD}" sibTransId="{8AFE9AD0-60A7-45BB-9B3E-14807FBB0EFE}"/>
    <dgm:cxn modelId="{F8C54B25-CBD6-422F-A5BF-F35EA87731F2}" type="presOf" srcId="{FBDBC6EE-C8DA-4570-AD77-355BA5C2208C}" destId="{11DA7FB5-E193-40D8-BF89-A81EADCF18F7}" srcOrd="0" destOrd="0" presId="urn:microsoft.com/office/officeart/2005/8/layout/hierarchy1"/>
    <dgm:cxn modelId="{49ED7E41-5F52-4747-A663-DBEFB9F4E8C6}" type="presOf" srcId="{E1547477-8FCA-47AD-91C2-8456A84378DB}" destId="{A376F8BE-1EBC-4CA1-A73F-8405E0E59143}" srcOrd="0" destOrd="0" presId="urn:microsoft.com/office/officeart/2005/8/layout/hierarchy1"/>
    <dgm:cxn modelId="{97AFF5E2-3A21-4963-93A6-F587BE520EB2}" srcId="{E1547477-8FCA-47AD-91C2-8456A84378DB}" destId="{B28D7851-0777-457D-8AFB-2F40AC0F664F}" srcOrd="1" destOrd="0" parTransId="{FBDBC6EE-C8DA-4570-AD77-355BA5C2208C}" sibTransId="{2467310E-9410-4EDC-A340-1A6CD6716D30}"/>
    <dgm:cxn modelId="{68A20BBD-9E3F-46CF-B05B-AF0A6D56E198}" type="presOf" srcId="{32723052-2B5F-408F-885F-DAD50892E6E5}" destId="{4F865DC2-79C5-471A-A99A-7790F655289F}" srcOrd="0" destOrd="0" presId="urn:microsoft.com/office/officeart/2005/8/layout/hierarchy1"/>
    <dgm:cxn modelId="{0E0116BB-35D8-4429-A10C-125B80081239}" type="presParOf" srcId="{E2D0DB2F-596A-4BC2-9163-4DCE5B7CFD36}" destId="{4F68871E-4615-4AFA-913C-CFFA22FBB3EA}" srcOrd="0" destOrd="0" presId="urn:microsoft.com/office/officeart/2005/8/layout/hierarchy1"/>
    <dgm:cxn modelId="{3A41D65A-6B64-4017-8B96-88E72A1504B4}" type="presParOf" srcId="{4F68871E-4615-4AFA-913C-CFFA22FBB3EA}" destId="{FC502105-A7C4-4ADD-A5C5-FDB85B7A49FB}" srcOrd="0" destOrd="0" presId="urn:microsoft.com/office/officeart/2005/8/layout/hierarchy1"/>
    <dgm:cxn modelId="{221CCD21-5539-4970-8184-FB1B97873900}" type="presParOf" srcId="{FC502105-A7C4-4ADD-A5C5-FDB85B7A49FB}" destId="{518F6B85-D6EE-43C2-833C-423FF94CDECE}" srcOrd="0" destOrd="0" presId="urn:microsoft.com/office/officeart/2005/8/layout/hierarchy1"/>
    <dgm:cxn modelId="{00E5179E-8574-4F16-83B4-40DA49EBD870}" type="presParOf" srcId="{FC502105-A7C4-4ADD-A5C5-FDB85B7A49FB}" destId="{A376F8BE-1EBC-4CA1-A73F-8405E0E59143}" srcOrd="1" destOrd="0" presId="urn:microsoft.com/office/officeart/2005/8/layout/hierarchy1"/>
    <dgm:cxn modelId="{34472FDA-6848-44B7-AC44-AADCEF7C980F}" type="presParOf" srcId="{4F68871E-4615-4AFA-913C-CFFA22FBB3EA}" destId="{EE8BA060-2928-41E5-AAE3-009C06933AC0}" srcOrd="1" destOrd="0" presId="urn:microsoft.com/office/officeart/2005/8/layout/hierarchy1"/>
    <dgm:cxn modelId="{0293B568-4B52-49A4-A602-63D65EE1FA57}" type="presParOf" srcId="{EE8BA060-2928-41E5-AAE3-009C06933AC0}" destId="{4A35770B-B30A-4882-93EB-BDC10D048A49}" srcOrd="0" destOrd="0" presId="urn:microsoft.com/office/officeart/2005/8/layout/hierarchy1"/>
    <dgm:cxn modelId="{6716DFCB-3299-4068-B7F7-2453A6E5FCF3}" type="presParOf" srcId="{EE8BA060-2928-41E5-AAE3-009C06933AC0}" destId="{FC624252-D710-4708-B2DC-340CBD042155}" srcOrd="1" destOrd="0" presId="urn:microsoft.com/office/officeart/2005/8/layout/hierarchy1"/>
    <dgm:cxn modelId="{6662A336-C05E-47C3-B9D5-F9C3A20D5BCC}" type="presParOf" srcId="{FC624252-D710-4708-B2DC-340CBD042155}" destId="{1716F409-FFFB-460B-83C5-F430A21D5ABD}" srcOrd="0" destOrd="0" presId="urn:microsoft.com/office/officeart/2005/8/layout/hierarchy1"/>
    <dgm:cxn modelId="{CC5F1164-7607-4D1C-91C3-3C74B99EC252}" type="presParOf" srcId="{1716F409-FFFB-460B-83C5-F430A21D5ABD}" destId="{BAFA52B0-72A1-4C9B-A3E6-38A33CB8EA38}" srcOrd="0" destOrd="0" presId="urn:microsoft.com/office/officeart/2005/8/layout/hierarchy1"/>
    <dgm:cxn modelId="{C9702892-8A3B-4539-BB14-1CEB94A4E739}" type="presParOf" srcId="{1716F409-FFFB-460B-83C5-F430A21D5ABD}" destId="{B6EE018D-1357-4C67-8397-CFE0BC5C7686}" srcOrd="1" destOrd="0" presId="urn:microsoft.com/office/officeart/2005/8/layout/hierarchy1"/>
    <dgm:cxn modelId="{E3781EFC-D635-41C0-97B2-67FA165BD863}" type="presParOf" srcId="{FC624252-D710-4708-B2DC-340CBD042155}" destId="{9DAE5E19-EFF5-485E-AAF1-022800BAA4A0}" srcOrd="1" destOrd="0" presId="urn:microsoft.com/office/officeart/2005/8/layout/hierarchy1"/>
    <dgm:cxn modelId="{8A5D0CC9-668E-4F0B-A3F2-4603CA6FD6FA}" type="presParOf" srcId="{EE8BA060-2928-41E5-AAE3-009C06933AC0}" destId="{11DA7FB5-E193-40D8-BF89-A81EADCF18F7}" srcOrd="2" destOrd="0" presId="urn:microsoft.com/office/officeart/2005/8/layout/hierarchy1"/>
    <dgm:cxn modelId="{4807C1D7-7EF7-4CFC-AB4F-23B8D14AF28E}" type="presParOf" srcId="{EE8BA060-2928-41E5-AAE3-009C06933AC0}" destId="{BDC1B4F3-6410-4C42-984A-19741676413F}" srcOrd="3" destOrd="0" presId="urn:microsoft.com/office/officeart/2005/8/layout/hierarchy1"/>
    <dgm:cxn modelId="{4348BDDC-6D40-49AE-A53A-DB9A836EBC9B}" type="presParOf" srcId="{BDC1B4F3-6410-4C42-984A-19741676413F}" destId="{06D29EF2-8C1B-4D51-8945-37E061503003}" srcOrd="0" destOrd="0" presId="urn:microsoft.com/office/officeart/2005/8/layout/hierarchy1"/>
    <dgm:cxn modelId="{F0BF9A78-5F63-4866-9DBC-B839C7366FF8}" type="presParOf" srcId="{06D29EF2-8C1B-4D51-8945-37E061503003}" destId="{0EA98AA3-9D35-4A5C-A26F-796201D2342C}" srcOrd="0" destOrd="0" presId="urn:microsoft.com/office/officeart/2005/8/layout/hierarchy1"/>
    <dgm:cxn modelId="{9C267710-B6D4-4C05-9E15-A7E58429A350}" type="presParOf" srcId="{06D29EF2-8C1B-4D51-8945-37E061503003}" destId="{84A64F51-8CD2-433F-8FCC-32F2AEF89D5D}" srcOrd="1" destOrd="0" presId="urn:microsoft.com/office/officeart/2005/8/layout/hierarchy1"/>
    <dgm:cxn modelId="{23BD032C-61D8-480E-877C-18979E863255}" type="presParOf" srcId="{BDC1B4F3-6410-4C42-984A-19741676413F}" destId="{47F6E8BF-86C8-43C1-9CEF-B4E000B8F15A}" srcOrd="1" destOrd="0" presId="urn:microsoft.com/office/officeart/2005/8/layout/hierarchy1"/>
    <dgm:cxn modelId="{CD916551-F56E-4B6D-B6F9-E8DED80196B8}" type="presParOf" srcId="{EE8BA060-2928-41E5-AAE3-009C06933AC0}" destId="{4F865DC2-79C5-471A-A99A-7790F655289F}" srcOrd="4" destOrd="0" presId="urn:microsoft.com/office/officeart/2005/8/layout/hierarchy1"/>
    <dgm:cxn modelId="{19D6B167-CE60-4DE9-8A2E-20B308542FBA}" type="presParOf" srcId="{EE8BA060-2928-41E5-AAE3-009C06933AC0}" destId="{C080E759-BCDC-4EB7-86A8-C85FDF078512}" srcOrd="5" destOrd="0" presId="urn:microsoft.com/office/officeart/2005/8/layout/hierarchy1"/>
    <dgm:cxn modelId="{C17FD7AD-3FB8-4ABB-B105-62BCA9E59E6F}" type="presParOf" srcId="{C080E759-BCDC-4EB7-86A8-C85FDF078512}" destId="{9AE2325F-9BE8-4D60-B1A4-B0E620F02474}" srcOrd="0" destOrd="0" presId="urn:microsoft.com/office/officeart/2005/8/layout/hierarchy1"/>
    <dgm:cxn modelId="{C963EEE6-6E4C-44D5-B84A-05B9717B76DB}" type="presParOf" srcId="{9AE2325F-9BE8-4D60-B1A4-B0E620F02474}" destId="{72382727-4C83-4D42-AEDA-7F5EE10158D1}" srcOrd="0" destOrd="0" presId="urn:microsoft.com/office/officeart/2005/8/layout/hierarchy1"/>
    <dgm:cxn modelId="{698595FF-5147-4A37-8591-03613AE10B4E}" type="presParOf" srcId="{9AE2325F-9BE8-4D60-B1A4-B0E620F02474}" destId="{5108B14B-D949-45F1-A12B-3BE57E67E5FF}" srcOrd="1" destOrd="0" presId="urn:microsoft.com/office/officeart/2005/8/layout/hierarchy1"/>
    <dgm:cxn modelId="{095CC6D5-69C7-405F-A2A7-8C6CCCDE0A2D}" type="presParOf" srcId="{C080E759-BCDC-4EB7-86A8-C85FDF078512}" destId="{4F1D1F13-9C2E-4CB1-B156-6A11CB5FB2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5DC2-79C5-471A-A99A-7790F655289F}">
      <dsp:nvSpPr>
        <dsp:cNvPr id="0" name=""/>
        <dsp:cNvSpPr/>
      </dsp:nvSpPr>
      <dsp:spPr>
        <a:xfrm>
          <a:off x="3524043" y="2043341"/>
          <a:ext cx="2500933" cy="59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49"/>
              </a:lnTo>
              <a:lnTo>
                <a:pt x="2500933" y="405549"/>
              </a:lnTo>
              <a:lnTo>
                <a:pt x="2500933" y="5951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A7FB5-E193-40D8-BF89-A81EADCF18F7}">
      <dsp:nvSpPr>
        <dsp:cNvPr id="0" name=""/>
        <dsp:cNvSpPr/>
      </dsp:nvSpPr>
      <dsp:spPr>
        <a:xfrm>
          <a:off x="3478323" y="2043341"/>
          <a:ext cx="91440" cy="595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5770B-B30A-4882-93EB-BDC10D048A49}">
      <dsp:nvSpPr>
        <dsp:cNvPr id="0" name=""/>
        <dsp:cNvSpPr/>
      </dsp:nvSpPr>
      <dsp:spPr>
        <a:xfrm>
          <a:off x="1023109" y="2043341"/>
          <a:ext cx="2500933" cy="595108"/>
        </a:xfrm>
        <a:custGeom>
          <a:avLst/>
          <a:gdLst/>
          <a:ahLst/>
          <a:cxnLst/>
          <a:rect l="0" t="0" r="0" b="0"/>
          <a:pathLst>
            <a:path>
              <a:moveTo>
                <a:pt x="2500933" y="0"/>
              </a:moveTo>
              <a:lnTo>
                <a:pt x="2500933" y="405549"/>
              </a:lnTo>
              <a:lnTo>
                <a:pt x="0" y="405549"/>
              </a:lnTo>
              <a:lnTo>
                <a:pt x="0" y="5951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F6B85-D6EE-43C2-833C-423FF94CDECE}">
      <dsp:nvSpPr>
        <dsp:cNvPr id="0" name=""/>
        <dsp:cNvSpPr/>
      </dsp:nvSpPr>
      <dsp:spPr>
        <a:xfrm>
          <a:off x="2500933" y="743993"/>
          <a:ext cx="2046218" cy="12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76F8BE-1EBC-4CA1-A73F-8405E0E59143}">
      <dsp:nvSpPr>
        <dsp:cNvPr id="0" name=""/>
        <dsp:cNvSpPr/>
      </dsp:nvSpPr>
      <dsp:spPr>
        <a:xfrm>
          <a:off x="2728291" y="959982"/>
          <a:ext cx="2046218" cy="1299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Готовность к школе</a:t>
          </a:r>
          <a:endParaRPr lang="ru-RU" sz="1900" kern="1200" dirty="0"/>
        </a:p>
      </dsp:txBody>
      <dsp:txXfrm>
        <a:off x="2766348" y="998039"/>
        <a:ext cx="1970104" cy="1223234"/>
      </dsp:txXfrm>
    </dsp:sp>
    <dsp:sp modelId="{BAFA52B0-72A1-4C9B-A3E6-38A33CB8EA38}">
      <dsp:nvSpPr>
        <dsp:cNvPr id="0" name=""/>
        <dsp:cNvSpPr/>
      </dsp:nvSpPr>
      <dsp:spPr>
        <a:xfrm>
          <a:off x="0" y="2638450"/>
          <a:ext cx="2046218" cy="12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EE018D-1357-4C67-8397-CFE0BC5C7686}">
      <dsp:nvSpPr>
        <dsp:cNvPr id="0" name=""/>
        <dsp:cNvSpPr/>
      </dsp:nvSpPr>
      <dsp:spPr>
        <a:xfrm>
          <a:off x="227357" y="2854440"/>
          <a:ext cx="2046218" cy="1299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Физиологическая</a:t>
          </a:r>
        </a:p>
      </dsp:txBody>
      <dsp:txXfrm>
        <a:off x="265414" y="2892497"/>
        <a:ext cx="1970104" cy="1223234"/>
      </dsp:txXfrm>
    </dsp:sp>
    <dsp:sp modelId="{0EA98AA3-9D35-4A5C-A26F-796201D2342C}">
      <dsp:nvSpPr>
        <dsp:cNvPr id="0" name=""/>
        <dsp:cNvSpPr/>
      </dsp:nvSpPr>
      <dsp:spPr>
        <a:xfrm>
          <a:off x="2500933" y="2638450"/>
          <a:ext cx="2046218" cy="12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A64F51-8CD2-433F-8FCC-32F2AEF89D5D}">
      <dsp:nvSpPr>
        <dsp:cNvPr id="0" name=""/>
        <dsp:cNvSpPr/>
      </dsp:nvSpPr>
      <dsp:spPr>
        <a:xfrm>
          <a:off x="2728291" y="2854440"/>
          <a:ext cx="2046218" cy="1299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Психологическая</a:t>
          </a:r>
          <a:endParaRPr lang="ru-RU" sz="1900" kern="1200" dirty="0"/>
        </a:p>
      </dsp:txBody>
      <dsp:txXfrm>
        <a:off x="2766348" y="2892497"/>
        <a:ext cx="1970104" cy="1223234"/>
      </dsp:txXfrm>
    </dsp:sp>
    <dsp:sp modelId="{72382727-4C83-4D42-AEDA-7F5EE10158D1}">
      <dsp:nvSpPr>
        <dsp:cNvPr id="0" name=""/>
        <dsp:cNvSpPr/>
      </dsp:nvSpPr>
      <dsp:spPr>
        <a:xfrm>
          <a:off x="5001867" y="2638450"/>
          <a:ext cx="2046218" cy="12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8B14B-D949-45F1-A12B-3BE57E67E5FF}">
      <dsp:nvSpPr>
        <dsp:cNvPr id="0" name=""/>
        <dsp:cNvSpPr/>
      </dsp:nvSpPr>
      <dsp:spPr>
        <a:xfrm>
          <a:off x="5229225" y="2854440"/>
          <a:ext cx="2046218" cy="1299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Социальная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67282" y="2892497"/>
        <a:ext cx="1970104" cy="122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8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5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3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DA9F-77BC-43FC-88F2-1BA86548D0E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0B42-FCEA-439E-87F9-3978815B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ngimg.com/uploads/sticky_note/sticky_note_PNG189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00" y="204500"/>
            <a:ext cx="6550000" cy="47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3300" y="1274713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2300DC"/>
                </a:solidFill>
              </a:rPr>
              <a:t>Скоро </a:t>
            </a:r>
            <a:endParaRPr lang="ru-RU" sz="6000" b="1" i="1" dirty="0" smtClean="0">
              <a:solidFill>
                <a:srgbClr val="2300DC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2300DC"/>
                </a:solidFill>
              </a:rPr>
              <a:t>в </a:t>
            </a:r>
            <a:r>
              <a:rPr lang="ru-RU" sz="6000" b="1" i="1" dirty="0" smtClean="0">
                <a:solidFill>
                  <a:srgbClr val="2300DC"/>
                </a:solidFill>
              </a:rPr>
              <a:t>школу</a:t>
            </a:r>
            <a:endParaRPr lang="ru-RU" sz="6000" dirty="0" smtClean="0"/>
          </a:p>
          <a:p>
            <a:pPr algn="ctr"/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Ирина\Desktop\Новая папка (3)\13728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09825"/>
            <a:ext cx="3952875" cy="4448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10074" y="6178034"/>
            <a:ext cx="333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Педагог-психолог: Павлова О.А.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8014" y="204500"/>
            <a:ext cx="649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МБДОУ «Центр развития ребенка – детский сад №7 «Ёлочка»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6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1116112"/>
            <a:ext cx="853650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	с</a:t>
            </a:r>
            <a:r>
              <a:rPr lang="ru-RU" sz="2800" dirty="0" smtClean="0"/>
              <a:t>оздать </a:t>
            </a:r>
            <a:r>
              <a:rPr lang="ru-RU" sz="2800" dirty="0" smtClean="0"/>
              <a:t>общую установку, общую позицию ребенка по отношению к школе и учению.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Такая </a:t>
            </a:r>
            <a:r>
              <a:rPr lang="ru-RU" sz="2800" dirty="0" smtClean="0"/>
              <a:t>позиция должна сделать поступление в школу радостно ожидаемым событием, вызвать положительное отношение к предстоящему учению с другими ребятами в школе и сделать само учение радостным и интересным занятием.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5852" y="233636"/>
            <a:ext cx="7182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 Главная задача родителей -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149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00" y="1503403"/>
            <a:ext cx="556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Приучайте детей </a:t>
            </a:r>
            <a:r>
              <a:rPr lang="ru-RU" sz="2800" b="1" dirty="0" smtClean="0">
                <a:solidFill>
                  <a:srgbClr val="FF0000"/>
                </a:solidFill>
              </a:rPr>
              <a:t>к </a:t>
            </a:r>
            <a:r>
              <a:rPr lang="ru-RU" sz="2800" b="1" dirty="0" smtClean="0">
                <a:solidFill>
                  <a:srgbClr val="FF0000"/>
                </a:solidFill>
              </a:rPr>
              <a:t>самообслуживанию: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собрать портфель,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завязать шнурки,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одеть спортивный костюм,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убрать за собой в столовой …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 многое другое в школе придется делать самому, да еще в условиях ограниченного переменой времени. </a:t>
            </a:r>
            <a:endParaRPr lang="ru-RU" sz="2800" dirty="0"/>
          </a:p>
        </p:txBody>
      </p:sp>
      <p:pic>
        <p:nvPicPr>
          <p:cNvPr id="3" name="Picture 3" descr="E:\рисунки\учёба - копия.jpg"/>
          <p:cNvPicPr>
            <a:picLocks noChangeAspect="1" noChangeArrowheads="1"/>
          </p:cNvPicPr>
          <p:nvPr/>
        </p:nvPicPr>
        <p:blipFill>
          <a:blip r:embed="rId2" cstate="print"/>
          <a:srcRect l="18757" r="3532"/>
          <a:stretch>
            <a:fillRect/>
          </a:stretch>
        </p:blipFill>
        <p:spPr bwMode="auto">
          <a:xfrm>
            <a:off x="181660" y="2454672"/>
            <a:ext cx="2695496" cy="4104456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1660" y="118408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Развитие мелкой моторики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(пальчиков рук) является основой обучения ребенка письму.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29014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ngimg.com/uploads/sticky_note/sticky_note_PNG189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15900"/>
            <a:ext cx="7734300" cy="56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8650" y="10609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Уважаемые родители!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Помните!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Ребенок - самая большая ценность в вашей жизни. Стремитесь понять и узнать его, относитесь к нему с уважением, придерживайтесь наиболее прогрессивных методов воспитания и постоянной линии поведения</a:t>
            </a:r>
            <a:r>
              <a:rPr lang="ru-RU" sz="2000" b="1" i="1" dirty="0" smtClean="0"/>
              <a:t>.</a:t>
            </a:r>
            <a:r>
              <a:rPr lang="ru-RU" sz="2000" b="1" i="1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26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800" y="1090136"/>
            <a:ext cx="665480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Ценю Ваше внимание!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Надеюсь на понимание.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Ожидаю плодотворного сотрудничества.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Всегда рада видеть и слышать Вас!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72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0376" y="2919571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FF"/>
                </a:solidFill>
                <a:cs typeface="Times New Roman" pitchFamily="18" charset="0"/>
              </a:rPr>
              <a:t>«</a:t>
            </a:r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Быть готовым к школе </a:t>
            </a:r>
            <a:r>
              <a:rPr lang="ru-RU" sz="2800" i="1" dirty="0" smtClean="0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не значит уметь читать писать и считать.</a:t>
            </a:r>
            <a:br>
              <a:rPr lang="ru-RU" sz="2800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Быть готовым к школе </a:t>
            </a:r>
            <a:r>
              <a:rPr lang="ru-RU" sz="2800" i="1" dirty="0" smtClean="0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sz="2800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значит быть готовым всему этому научиться</a:t>
            </a:r>
            <a:r>
              <a:rPr lang="ru-RU" sz="2800" i="1" dirty="0" smtClean="0">
                <a:solidFill>
                  <a:srgbClr val="0000FF"/>
                </a:solidFill>
                <a:cs typeface="Times New Roman" pitchFamily="18" charset="0"/>
              </a:rPr>
              <a:t>»</a:t>
            </a:r>
            <a:br>
              <a:rPr lang="ru-RU" sz="2800" i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err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Венгер</a:t>
            </a: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Л.А.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4" descr="C:\Users\Ирина\Desktop\Новая папка (3)\рисунки\z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664" y="167883"/>
            <a:ext cx="5256583" cy="250507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76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2749092"/>
              </p:ext>
            </p:extLst>
          </p:nvPr>
        </p:nvGraphicFramePr>
        <p:xfrm>
          <a:off x="1113181" y="-126999"/>
          <a:ext cx="7275444" cy="489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233" y="241389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4400" kern="0" dirty="0" smtClean="0">
                <a:solidFill>
                  <a:srgbClr val="333399"/>
                </a:solidFill>
                <a:latin typeface="Tahoma"/>
                <a:ea typeface="+mj-ea"/>
                <a:cs typeface="+mj-cs"/>
              </a:rPr>
              <a:t>психологическая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0088" y="1010830"/>
            <a:ext cx="84989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Интеллектуальная </a:t>
            </a:r>
            <a:r>
              <a:rPr lang="ru-RU" sz="2800" b="1" dirty="0" smtClean="0"/>
              <a:t>готовность</a:t>
            </a:r>
            <a:endParaRPr lang="ru-RU" sz="28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Развитие памяти, внимания.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Аналитическое мышление.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Логическое запоминание.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Ориентировка во времени и пространстве.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Умение работать по образцу.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Уровень речевого развития</a:t>
            </a:r>
            <a:r>
              <a:rPr lang="ru-RU" sz="2800" i="1" dirty="0" smtClean="0"/>
              <a:t>.</a:t>
            </a:r>
            <a:endParaRPr lang="ru-RU" sz="2800" i="1" dirty="0" smtClean="0"/>
          </a:p>
        </p:txBody>
      </p:sp>
      <p:pic>
        <p:nvPicPr>
          <p:cNvPr id="4" name="Picture 1" descr="E:\рисунки\doshkolnoe-obrazovanie_fumtxpiw90i59cxhh5ejti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33" y="4134678"/>
            <a:ext cx="3872790" cy="242264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69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94921" y="855776"/>
            <a:ext cx="48370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/>
              <a:t>Мотивационная готовность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Желание принять новую социальную роль.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Позитивная информация о школе.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Внутренняя позиция школьника.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Мотивы учебной деятельности.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233" y="241389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4400" kern="0" dirty="0" smtClean="0">
                <a:solidFill>
                  <a:srgbClr val="333399"/>
                </a:solidFill>
                <a:latin typeface="Tahoma"/>
                <a:ea typeface="+mj-ea"/>
                <a:cs typeface="+mj-cs"/>
              </a:rPr>
              <a:t>психологическая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2" descr="C:\Users\Ирина\Desktop\Новая папка (3)\рисунки\522caecb9803f_colorful-kids-in-a-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01424" y="2153566"/>
            <a:ext cx="5403786" cy="3600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95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064638"/>
            <a:ext cx="868017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/>
              <a:t>Волевая готовность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 smtClean="0"/>
              <a:t>Способность ставить цель, принимать решения.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 smtClean="0"/>
              <a:t>Умение длительно выполнять не очень привлекательную работу.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 smtClean="0"/>
              <a:t>Развитие произвольности.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233" y="241389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4400" kern="0" dirty="0" smtClean="0">
                <a:solidFill>
                  <a:srgbClr val="333399"/>
                </a:solidFill>
                <a:latin typeface="Tahoma"/>
                <a:ea typeface="+mj-ea"/>
                <a:cs typeface="+mj-cs"/>
              </a:rPr>
              <a:t>психологическая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4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62470" y="855305"/>
            <a:ext cx="61225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/>
              <a:t>Коммуникативная готовность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Действия совместно с другими детьми.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Умение подчинять свои действия правилу.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Умение внимательно слушать говорящего и точно выполнять указания.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i="1" dirty="0" smtClean="0"/>
              <a:t>Поддержка доброжелательного отношения с окружающими.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233" y="241389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4400" kern="0" dirty="0" smtClean="0">
                <a:solidFill>
                  <a:srgbClr val="333399"/>
                </a:solidFill>
                <a:latin typeface="Tahoma"/>
                <a:ea typeface="+mj-ea"/>
                <a:cs typeface="+mj-cs"/>
              </a:rPr>
              <a:t>психологическая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2" descr="C:\Users\Ирина\Desktop\Новая папка (3)\рисунки\t1@c3cc136f-e241-47b7-b778-c5852393e9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33" y="2743156"/>
            <a:ext cx="2596210" cy="388302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05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9100" y="19944"/>
            <a:ext cx="81661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Проверьте своих детей</a:t>
            </a:r>
          </a:p>
          <a:p>
            <a:pPr indent="228600" eaLnBrk="0" hangingPunct="0"/>
            <a:endParaRPr lang="ru-RU" sz="1600" b="1" dirty="0" smtClean="0">
              <a:solidFill>
                <a:srgbClr val="0070C0"/>
              </a:solidFill>
            </a:endParaRPr>
          </a:p>
          <a:p>
            <a:pPr indent="228600" eaLnBrk="0" hangingPunct="0">
              <a:buFontTx/>
              <a:buChar char="•"/>
            </a:pPr>
            <a:r>
              <a:rPr lang="ru-RU" sz="1600" dirty="0" smtClean="0">
                <a:cs typeface="Times New Roman" pitchFamily="18" charset="0"/>
              </a:rPr>
              <a:t>  </a:t>
            </a:r>
            <a:r>
              <a:rPr lang="ru-RU" dirty="0" smtClean="0">
                <a:cs typeface="Times New Roman" pitchFamily="18" charset="0"/>
              </a:rPr>
              <a:t>Назови свою фамилию, имя, отчество.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Сколько тебе лет? А сколько будет через год? А через два?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Как зовут твоих родителей?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Утром ты завтракаешь, а днём...?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Сравни самолёт и птицу. Что у них общего, чем отличаются?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Футбол, гимнастика, теннис, плавание — это</a:t>
            </a:r>
            <a:r>
              <a:rPr lang="ru-RU" dirty="0" smtClean="0">
                <a:cs typeface="Times New Roman" pitchFamily="18" charset="0"/>
              </a:rPr>
              <a:t>...?</a:t>
            </a:r>
          </a:p>
          <a:p>
            <a:pPr indent="228600" eaLnBrk="0" hangingPunct="0">
              <a:buFontTx/>
              <a:buChar char="•"/>
            </a:pPr>
            <a:endParaRPr lang="ru-RU" dirty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 smtClean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 smtClean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 smtClean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 smtClean="0">
              <a:cs typeface="Times New Roman" pitchFamily="18" charset="0"/>
            </a:endParaRPr>
          </a:p>
          <a:p>
            <a:pPr eaLnBrk="0" hangingPunct="0"/>
            <a:endParaRPr lang="ru-RU" dirty="0" smtClean="0">
              <a:cs typeface="Times New Roman" pitchFamily="18" charset="0"/>
            </a:endParaRPr>
          </a:p>
          <a:p>
            <a:pPr eaLnBrk="0" hangingPunct="0"/>
            <a:endParaRPr lang="ru-RU" dirty="0" smtClean="0"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  </a:t>
            </a:r>
            <a:endParaRPr lang="ru-RU" dirty="0" smtClean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endParaRPr lang="ru-RU" dirty="0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Что </a:t>
            </a:r>
            <a:r>
              <a:rPr lang="ru-RU" dirty="0" smtClean="0">
                <a:cs typeface="Times New Roman" pitchFamily="18" charset="0"/>
              </a:rPr>
              <a:t>нужно сделать, чтобы вода в чайнике закипела?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Нож, что это? Велосипед, что это? Килограмм, что это?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Сравни квадрат и прямоугольник. Что у них общего, чем отличаются? Какие еще геометрические фигуры ты знаешь?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</a:t>
            </a:r>
            <a:r>
              <a:rPr lang="ru-RU" dirty="0" smtClean="0">
                <a:cs typeface="Times New Roman" pitchFamily="18" charset="0"/>
              </a:rPr>
              <a:t>В какой стране ты живёшь? Какой твой адрес?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Берёза, дуб, осина — это...?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Каких домашних, диких животных ты знаешь? Почему их так называют?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У коровы — телёнок, у собаки — ..., у лошади — ... 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Почему раньше чем пройдёт поезд, опускается шлагбаум?</a:t>
            </a:r>
          </a:p>
          <a:p>
            <a:pPr indent="228600" eaLnBrk="0" hangingPunct="0"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  Огурец, помидор, морковь, свёкла — это ...?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480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16" y="956167"/>
            <a:ext cx="8973784" cy="56630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cs typeface="Times New Roman" pitchFamily="18" charset="0"/>
              </a:rPr>
              <a:t>Избегайте чрезмерных требований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Предоставляйте  право на ошибку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Не думайте за </a:t>
            </a:r>
            <a:r>
              <a:rPr lang="ru-RU" sz="2400" b="1" dirty="0" smtClean="0">
                <a:cs typeface="Times New Roman" pitchFamily="18" charset="0"/>
              </a:rPr>
              <a:t>ребёнка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Не перегружайте ребёнка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Не пропустите первые трудности и обратитесь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 к узким специалистам.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Устраивайте ребенку маленькие праздники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cs typeface="Times New Roman" pitchFamily="18" charset="0"/>
              </a:rPr>
              <a:t>Играйте с детьми.</a:t>
            </a:r>
            <a:endParaRPr lang="ru-RU" sz="2400" b="1" dirty="0" smtClean="0">
              <a:solidFill>
                <a:srgbClr val="303F5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Ирина\Desktop\Новая папка (3)\рисунки\55e116d2192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16" y="4241056"/>
            <a:ext cx="3131784" cy="2378200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5852" y="233636"/>
            <a:ext cx="7182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На этапе подготовке ребенка к школе: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6893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134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5</cp:revision>
  <dcterms:created xsi:type="dcterms:W3CDTF">2018-10-07T05:51:21Z</dcterms:created>
  <dcterms:modified xsi:type="dcterms:W3CDTF">2018-10-07T06:33:46Z</dcterms:modified>
</cp:coreProperties>
</file>