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0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4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8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1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8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3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3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3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8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6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6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E548-DA3D-403D-9620-9673187D9497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2460-69BF-4C43-9C79-C1B32D70D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4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4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3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7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9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0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4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7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3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6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0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8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0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Image&amp;Matros ®</cp:lastModifiedBy>
  <cp:revision>1</cp:revision>
  <dcterms:created xsi:type="dcterms:W3CDTF">2018-10-07T07:50:52Z</dcterms:created>
  <dcterms:modified xsi:type="dcterms:W3CDTF">2018-10-07T07:54:10Z</dcterms:modified>
</cp:coreProperties>
</file>