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68" r:id="rId5"/>
    <p:sldId id="271" r:id="rId6"/>
    <p:sldId id="272" r:id="rId7"/>
    <p:sldId id="273" r:id="rId8"/>
    <p:sldId id="274" r:id="rId9"/>
    <p:sldId id="275" r:id="rId10"/>
    <p:sldId id="263" r:id="rId11"/>
    <p:sldId id="27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AD6F64"/>
    <a:srgbClr val="FEB114"/>
    <a:srgbClr val="FFF6BA"/>
    <a:srgbClr val="F9B22C"/>
    <a:srgbClr val="CBB1FF"/>
    <a:srgbClr val="E5E3F3"/>
    <a:srgbClr val="FFE150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C8D37-66C2-4CD1-A035-125DEF450206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5F7C246-C597-437A-B9DB-38AFDD610D0A}">
      <dgm:prSet phldrT="[Текст]"/>
      <dgm:spPr/>
      <dgm:t>
        <a:bodyPr/>
        <a:lstStyle/>
        <a:p>
          <a:r>
            <a:rPr lang="ru-RU" dirty="0" smtClean="0"/>
            <a:t>отработка коммуникативных навыков, развитие навыков сотрудничества, взаимной </a:t>
          </a:r>
          <a:r>
            <a:rPr lang="ru-RU" dirty="0" err="1" smtClean="0"/>
            <a:t>эмпатии</a:t>
          </a:r>
          <a:endParaRPr lang="ru-RU" dirty="0"/>
        </a:p>
      </dgm:t>
    </dgm:pt>
    <dgm:pt modelId="{112D240E-7C4A-4CE1-93C8-4E801039C23D}" type="parTrans" cxnId="{55F2C8FF-EB0F-48C5-B0DB-3F46CDA11AAC}">
      <dgm:prSet/>
      <dgm:spPr/>
      <dgm:t>
        <a:bodyPr/>
        <a:lstStyle/>
        <a:p>
          <a:endParaRPr lang="ru-RU"/>
        </a:p>
      </dgm:t>
    </dgm:pt>
    <dgm:pt modelId="{958B8686-3AAE-4FC6-9C16-EC2C845804D3}" type="sibTrans" cxnId="{55F2C8FF-EB0F-48C5-B0DB-3F46CDA11AAC}">
      <dgm:prSet/>
      <dgm:spPr/>
      <dgm:t>
        <a:bodyPr/>
        <a:lstStyle/>
        <a:p>
          <a:endParaRPr lang="ru-RU"/>
        </a:p>
      </dgm:t>
    </dgm:pt>
    <dgm:pt modelId="{FEB0C982-73EA-4881-A0FF-B1FD5440050F}">
      <dgm:prSet phldrT="[Текст]"/>
      <dgm:spPr/>
      <dgm:t>
        <a:bodyPr/>
        <a:lstStyle/>
        <a:p>
          <a:r>
            <a:rPr lang="ru-RU" dirty="0" smtClean="0"/>
            <a:t>коррекция агрессивных проявлений и негативных черт характера, препятствующих общению</a:t>
          </a:r>
          <a:endParaRPr lang="ru-RU" dirty="0"/>
        </a:p>
      </dgm:t>
    </dgm:pt>
    <dgm:pt modelId="{30E3C8B3-17F5-497E-9069-0B3EA7FF40D0}" type="parTrans" cxnId="{58927E88-27FE-42AD-ACBE-1D0AC4BA02FE}">
      <dgm:prSet/>
      <dgm:spPr/>
      <dgm:t>
        <a:bodyPr/>
        <a:lstStyle/>
        <a:p>
          <a:endParaRPr lang="ru-RU"/>
        </a:p>
      </dgm:t>
    </dgm:pt>
    <dgm:pt modelId="{AFBEFCB9-A774-4CC1-A5E0-6C4C0B1769D4}" type="sibTrans" cxnId="{58927E88-27FE-42AD-ACBE-1D0AC4BA02FE}">
      <dgm:prSet/>
      <dgm:spPr/>
      <dgm:t>
        <a:bodyPr/>
        <a:lstStyle/>
        <a:p>
          <a:endParaRPr lang="ru-RU"/>
        </a:p>
      </dgm:t>
    </dgm:pt>
    <dgm:pt modelId="{D3DAF25E-B9C5-4A04-8A6F-14E5E8999B77}">
      <dgm:prSet phldrT="[Текст]"/>
      <dgm:spPr/>
      <dgm:t>
        <a:bodyPr/>
        <a:lstStyle/>
        <a:p>
          <a:r>
            <a:rPr lang="ru-RU" dirty="0" smtClean="0"/>
            <a:t>организация эмоционального поведения детей, т.е. </a:t>
          </a:r>
          <a:r>
            <a:rPr lang="ru-RU" smtClean="0"/>
            <a:t>создание положительногоэмоционального настроя в группе</a:t>
          </a:r>
          <a:endParaRPr lang="ru-RU" dirty="0"/>
        </a:p>
      </dgm:t>
    </dgm:pt>
    <dgm:pt modelId="{C73E90DE-F3BB-4969-A45A-BA06B6BE7168}" type="parTrans" cxnId="{292C6A84-4AA2-4087-9E6A-3C6A2C3AB939}">
      <dgm:prSet/>
      <dgm:spPr/>
      <dgm:t>
        <a:bodyPr/>
        <a:lstStyle/>
        <a:p>
          <a:endParaRPr lang="ru-RU"/>
        </a:p>
      </dgm:t>
    </dgm:pt>
    <dgm:pt modelId="{BC13C663-1001-4CAD-BC30-05A2C327B18D}" type="sibTrans" cxnId="{292C6A84-4AA2-4087-9E6A-3C6A2C3AB939}">
      <dgm:prSet/>
      <dgm:spPr/>
      <dgm:t>
        <a:bodyPr/>
        <a:lstStyle/>
        <a:p>
          <a:endParaRPr lang="ru-RU"/>
        </a:p>
      </dgm:t>
    </dgm:pt>
    <dgm:pt modelId="{82E64956-5A2E-434A-848C-46D956C8A174}">
      <dgm:prSet phldrT="[Текст]"/>
      <dgm:spPr/>
      <dgm:t>
        <a:bodyPr/>
        <a:lstStyle/>
        <a:p>
          <a:r>
            <a:rPr lang="ru-RU" dirty="0" smtClean="0"/>
            <a:t>обучение способам регуляции эмоциональных состояний</a:t>
          </a:r>
          <a:endParaRPr lang="ru-RU" dirty="0"/>
        </a:p>
      </dgm:t>
    </dgm:pt>
    <dgm:pt modelId="{DE08B9D8-D074-4C83-99E3-C272968B2F29}" type="parTrans" cxnId="{A883C1BF-571F-45A2-B682-37D85D96563F}">
      <dgm:prSet/>
      <dgm:spPr/>
      <dgm:t>
        <a:bodyPr/>
        <a:lstStyle/>
        <a:p>
          <a:endParaRPr lang="ru-RU"/>
        </a:p>
      </dgm:t>
    </dgm:pt>
    <dgm:pt modelId="{B53F644B-C869-4050-B096-EE89A3672C55}" type="sibTrans" cxnId="{A883C1BF-571F-45A2-B682-37D85D96563F}">
      <dgm:prSet/>
      <dgm:spPr/>
      <dgm:t>
        <a:bodyPr/>
        <a:lstStyle/>
        <a:p>
          <a:endParaRPr lang="ru-RU"/>
        </a:p>
      </dgm:t>
    </dgm:pt>
    <dgm:pt modelId="{7AA9F0FC-533C-4396-931C-0EF31F22BC06}">
      <dgm:prSet phldrT="[Текст]"/>
      <dgm:spPr/>
      <dgm:t>
        <a:bodyPr/>
        <a:lstStyle/>
        <a:p>
          <a:r>
            <a:rPr lang="ru-RU" dirty="0" smtClean="0"/>
            <a:t>обучение анализу внутреннего состояния (своего и других людей)</a:t>
          </a:r>
          <a:endParaRPr lang="ru-RU" dirty="0"/>
        </a:p>
      </dgm:t>
    </dgm:pt>
    <dgm:pt modelId="{DE28F3B9-0F44-4F4D-800F-50F175EB03AF}" type="parTrans" cxnId="{CD42DC14-8D1A-4AD9-BE0B-06C402CD1365}">
      <dgm:prSet/>
      <dgm:spPr/>
      <dgm:t>
        <a:bodyPr/>
        <a:lstStyle/>
        <a:p>
          <a:endParaRPr lang="ru-RU"/>
        </a:p>
      </dgm:t>
    </dgm:pt>
    <dgm:pt modelId="{8D887259-2B09-4E75-A08A-C7A4C5360E9F}" type="sibTrans" cxnId="{CD42DC14-8D1A-4AD9-BE0B-06C402CD1365}">
      <dgm:prSet/>
      <dgm:spPr/>
      <dgm:t>
        <a:bodyPr/>
        <a:lstStyle/>
        <a:p>
          <a:endParaRPr lang="ru-RU"/>
        </a:p>
      </dgm:t>
    </dgm:pt>
    <dgm:pt modelId="{77693625-95CD-474B-B342-172088EA6E42}">
      <dgm:prSet/>
      <dgm:spPr/>
      <dgm:t>
        <a:bodyPr/>
        <a:lstStyle/>
        <a:p>
          <a:r>
            <a:rPr lang="ru-RU" dirty="0" smtClean="0"/>
            <a:t>снижение психоэмоционального напряжения, тревожности у детей</a:t>
          </a:r>
          <a:endParaRPr lang="ru-RU" dirty="0"/>
        </a:p>
      </dgm:t>
    </dgm:pt>
    <dgm:pt modelId="{1DEC99BF-FBB8-4FB1-9230-C86EE6411314}" type="parTrans" cxnId="{8D8A193C-548B-4F0A-AF01-081A4C269AE1}">
      <dgm:prSet/>
      <dgm:spPr/>
      <dgm:t>
        <a:bodyPr/>
        <a:lstStyle/>
        <a:p>
          <a:endParaRPr lang="ru-RU"/>
        </a:p>
      </dgm:t>
    </dgm:pt>
    <dgm:pt modelId="{6ED094F4-529E-4726-B0C3-83CA9DEB7414}" type="sibTrans" cxnId="{8D8A193C-548B-4F0A-AF01-081A4C269AE1}">
      <dgm:prSet/>
      <dgm:spPr/>
      <dgm:t>
        <a:bodyPr/>
        <a:lstStyle/>
        <a:p>
          <a:endParaRPr lang="ru-RU"/>
        </a:p>
      </dgm:t>
    </dgm:pt>
    <dgm:pt modelId="{6DDCD904-EE00-4BC7-AB1E-D0B73E9DECDF}">
      <dgm:prSet phldrT="[Текст]"/>
      <dgm:spPr/>
      <dgm:t>
        <a:bodyPr/>
        <a:lstStyle/>
        <a:p>
          <a:r>
            <a:rPr lang="ru-RU" dirty="0" smtClean="0"/>
            <a:t>работа над пластикой тела, развитие чувственного восприятия</a:t>
          </a:r>
          <a:endParaRPr lang="ru-RU" dirty="0"/>
        </a:p>
      </dgm:t>
    </dgm:pt>
    <dgm:pt modelId="{D599CA0B-FB11-4DCB-A8B1-C9E1916AB115}" type="parTrans" cxnId="{AE439384-22DA-480D-8BB3-00B38956DFF4}">
      <dgm:prSet/>
      <dgm:spPr/>
      <dgm:t>
        <a:bodyPr/>
        <a:lstStyle/>
        <a:p>
          <a:endParaRPr lang="ru-RU"/>
        </a:p>
      </dgm:t>
    </dgm:pt>
    <dgm:pt modelId="{E33113D9-58F5-4AB9-B8EC-019CAD7D4343}" type="sibTrans" cxnId="{AE439384-22DA-480D-8BB3-00B38956DFF4}">
      <dgm:prSet/>
      <dgm:spPr/>
      <dgm:t>
        <a:bodyPr/>
        <a:lstStyle/>
        <a:p>
          <a:endParaRPr lang="ru-RU"/>
        </a:p>
      </dgm:t>
    </dgm:pt>
    <dgm:pt modelId="{E16F870E-E1F3-478F-A5A3-AA10C0E08469}">
      <dgm:prSet phldrT="[Текст]"/>
      <dgm:spPr/>
      <dgm:t>
        <a:bodyPr/>
        <a:lstStyle/>
        <a:p>
          <a:r>
            <a:rPr lang="ru-RU" dirty="0" smtClean="0"/>
            <a:t>коррекция психических процессов.</a:t>
          </a:r>
          <a:endParaRPr lang="ru-RU" dirty="0"/>
        </a:p>
      </dgm:t>
    </dgm:pt>
    <dgm:pt modelId="{43D94FA1-38A3-4D8A-87F8-DCF1BD51B88D}" type="parTrans" cxnId="{330B3D65-AE8C-45E5-88F3-7581A5D93A15}">
      <dgm:prSet/>
      <dgm:spPr/>
      <dgm:t>
        <a:bodyPr/>
        <a:lstStyle/>
        <a:p>
          <a:endParaRPr lang="ru-RU"/>
        </a:p>
      </dgm:t>
    </dgm:pt>
    <dgm:pt modelId="{D11064CB-A45A-414E-A1FF-46D6E69ABACD}" type="sibTrans" cxnId="{330B3D65-AE8C-45E5-88F3-7581A5D93A15}">
      <dgm:prSet/>
      <dgm:spPr/>
      <dgm:t>
        <a:bodyPr/>
        <a:lstStyle/>
        <a:p>
          <a:endParaRPr lang="ru-RU"/>
        </a:p>
      </dgm:t>
    </dgm:pt>
    <dgm:pt modelId="{454B72A7-3432-4CCB-9691-2A5202A84EBC}" type="pres">
      <dgm:prSet presAssocID="{7D2C8D37-66C2-4CD1-A035-125DEF450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CD558-999D-4276-A53C-A99CD89A00C3}" type="pres">
      <dgm:prSet presAssocID="{B5F7C246-C597-437A-B9DB-38AFDD610D0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7218D-1F51-41F2-8DD0-BE8F8067E675}" type="pres">
      <dgm:prSet presAssocID="{958B8686-3AAE-4FC6-9C16-EC2C845804D3}" presName="sibTrans" presStyleCnt="0"/>
      <dgm:spPr/>
    </dgm:pt>
    <dgm:pt modelId="{B257EE03-D512-4DA0-A12B-479D2689A337}" type="pres">
      <dgm:prSet presAssocID="{77693625-95CD-474B-B342-172088EA6E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CFD1C-4369-4F38-9F76-69C3963085BF}" type="pres">
      <dgm:prSet presAssocID="{6ED094F4-529E-4726-B0C3-83CA9DEB7414}" presName="sibTrans" presStyleCnt="0"/>
      <dgm:spPr/>
    </dgm:pt>
    <dgm:pt modelId="{EDD87B3E-8B40-4E2E-AA2B-0607E390A39B}" type="pres">
      <dgm:prSet presAssocID="{FEB0C982-73EA-4881-A0FF-B1FD5440050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DA2CD-BEA4-454A-AEDB-05377E617B88}" type="pres">
      <dgm:prSet presAssocID="{AFBEFCB9-A774-4CC1-A5E0-6C4C0B1769D4}" presName="sibTrans" presStyleCnt="0"/>
      <dgm:spPr/>
    </dgm:pt>
    <dgm:pt modelId="{0B4D9937-0707-47CB-AB97-6D55F803EAD4}" type="pres">
      <dgm:prSet presAssocID="{D3DAF25E-B9C5-4A04-8A6F-14E5E8999B7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4EFFF-12EA-400C-8378-5A7935DC1080}" type="pres">
      <dgm:prSet presAssocID="{BC13C663-1001-4CAD-BC30-05A2C327B18D}" presName="sibTrans" presStyleCnt="0"/>
      <dgm:spPr/>
    </dgm:pt>
    <dgm:pt modelId="{1C3859E5-855B-4D44-BD34-C10862942436}" type="pres">
      <dgm:prSet presAssocID="{82E64956-5A2E-434A-848C-46D956C8A17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6660F-1D49-45EC-A2C8-82EDF150A028}" type="pres">
      <dgm:prSet presAssocID="{B53F644B-C869-4050-B096-EE89A3672C55}" presName="sibTrans" presStyleCnt="0"/>
      <dgm:spPr/>
    </dgm:pt>
    <dgm:pt modelId="{EB3E8B47-7323-4A9B-8140-BA7EDBFABF73}" type="pres">
      <dgm:prSet presAssocID="{7AA9F0FC-533C-4396-931C-0EF31F22BC0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0A8EA-A5FE-4DA5-80A2-E02D0A3F743F}" type="pres">
      <dgm:prSet presAssocID="{8D887259-2B09-4E75-A08A-C7A4C5360E9F}" presName="sibTrans" presStyleCnt="0"/>
      <dgm:spPr/>
    </dgm:pt>
    <dgm:pt modelId="{DFEE88E9-3F23-482D-AC7A-FCEE0CB51AC9}" type="pres">
      <dgm:prSet presAssocID="{6DDCD904-EE00-4BC7-AB1E-D0B73E9DECD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A0CAA-30EE-4C57-8396-17D0ED9720BB}" type="pres">
      <dgm:prSet presAssocID="{E33113D9-58F5-4AB9-B8EC-019CAD7D4343}" presName="sibTrans" presStyleCnt="0"/>
      <dgm:spPr/>
    </dgm:pt>
    <dgm:pt modelId="{23B60770-228B-4107-8040-36AA573F9B7A}" type="pres">
      <dgm:prSet presAssocID="{E16F870E-E1F3-478F-A5A3-AA10C0E0846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8304A-EA33-4116-94F3-E79986BCEB87}" type="presOf" srcId="{7AA9F0FC-533C-4396-931C-0EF31F22BC06}" destId="{EB3E8B47-7323-4A9B-8140-BA7EDBFABF73}" srcOrd="0" destOrd="0" presId="urn:microsoft.com/office/officeart/2005/8/layout/default"/>
    <dgm:cxn modelId="{330B3D65-AE8C-45E5-88F3-7581A5D93A15}" srcId="{7D2C8D37-66C2-4CD1-A035-125DEF450206}" destId="{E16F870E-E1F3-478F-A5A3-AA10C0E08469}" srcOrd="7" destOrd="0" parTransId="{43D94FA1-38A3-4D8A-87F8-DCF1BD51B88D}" sibTransId="{D11064CB-A45A-414E-A1FF-46D6E69ABACD}"/>
    <dgm:cxn modelId="{9212AB41-D274-4877-8CD0-F15633952B7C}" type="presOf" srcId="{82E64956-5A2E-434A-848C-46D956C8A174}" destId="{1C3859E5-855B-4D44-BD34-C10862942436}" srcOrd="0" destOrd="0" presId="urn:microsoft.com/office/officeart/2005/8/layout/default"/>
    <dgm:cxn modelId="{AE439384-22DA-480D-8BB3-00B38956DFF4}" srcId="{7D2C8D37-66C2-4CD1-A035-125DEF450206}" destId="{6DDCD904-EE00-4BC7-AB1E-D0B73E9DECDF}" srcOrd="6" destOrd="0" parTransId="{D599CA0B-FB11-4DCB-A8B1-C9E1916AB115}" sibTransId="{E33113D9-58F5-4AB9-B8EC-019CAD7D4343}"/>
    <dgm:cxn modelId="{9D8F552B-5B28-4450-9B67-BABD8E181F69}" type="presOf" srcId="{FEB0C982-73EA-4881-A0FF-B1FD5440050F}" destId="{EDD87B3E-8B40-4E2E-AA2B-0607E390A39B}" srcOrd="0" destOrd="0" presId="urn:microsoft.com/office/officeart/2005/8/layout/default"/>
    <dgm:cxn modelId="{49905D48-577C-4A9C-8B5E-0C7BA8090F69}" type="presOf" srcId="{77693625-95CD-474B-B342-172088EA6E42}" destId="{B257EE03-D512-4DA0-A12B-479D2689A337}" srcOrd="0" destOrd="0" presId="urn:microsoft.com/office/officeart/2005/8/layout/default"/>
    <dgm:cxn modelId="{CD42DC14-8D1A-4AD9-BE0B-06C402CD1365}" srcId="{7D2C8D37-66C2-4CD1-A035-125DEF450206}" destId="{7AA9F0FC-533C-4396-931C-0EF31F22BC06}" srcOrd="5" destOrd="0" parTransId="{DE28F3B9-0F44-4F4D-800F-50F175EB03AF}" sibTransId="{8D887259-2B09-4E75-A08A-C7A4C5360E9F}"/>
    <dgm:cxn modelId="{55F2C8FF-EB0F-48C5-B0DB-3F46CDA11AAC}" srcId="{7D2C8D37-66C2-4CD1-A035-125DEF450206}" destId="{B5F7C246-C597-437A-B9DB-38AFDD610D0A}" srcOrd="0" destOrd="0" parTransId="{112D240E-7C4A-4CE1-93C8-4E801039C23D}" sibTransId="{958B8686-3AAE-4FC6-9C16-EC2C845804D3}"/>
    <dgm:cxn modelId="{7B560C22-5E5D-4C93-8CCA-8118C85176CF}" type="presOf" srcId="{D3DAF25E-B9C5-4A04-8A6F-14E5E8999B77}" destId="{0B4D9937-0707-47CB-AB97-6D55F803EAD4}" srcOrd="0" destOrd="0" presId="urn:microsoft.com/office/officeart/2005/8/layout/default"/>
    <dgm:cxn modelId="{A883C1BF-571F-45A2-B682-37D85D96563F}" srcId="{7D2C8D37-66C2-4CD1-A035-125DEF450206}" destId="{82E64956-5A2E-434A-848C-46D956C8A174}" srcOrd="4" destOrd="0" parTransId="{DE08B9D8-D074-4C83-99E3-C272968B2F29}" sibTransId="{B53F644B-C869-4050-B096-EE89A3672C55}"/>
    <dgm:cxn modelId="{58927E88-27FE-42AD-ACBE-1D0AC4BA02FE}" srcId="{7D2C8D37-66C2-4CD1-A035-125DEF450206}" destId="{FEB0C982-73EA-4881-A0FF-B1FD5440050F}" srcOrd="2" destOrd="0" parTransId="{30E3C8B3-17F5-497E-9069-0B3EA7FF40D0}" sibTransId="{AFBEFCB9-A774-4CC1-A5E0-6C4C0B1769D4}"/>
    <dgm:cxn modelId="{292C6A84-4AA2-4087-9E6A-3C6A2C3AB939}" srcId="{7D2C8D37-66C2-4CD1-A035-125DEF450206}" destId="{D3DAF25E-B9C5-4A04-8A6F-14E5E8999B77}" srcOrd="3" destOrd="0" parTransId="{C73E90DE-F3BB-4969-A45A-BA06B6BE7168}" sibTransId="{BC13C663-1001-4CAD-BC30-05A2C327B18D}"/>
    <dgm:cxn modelId="{C031D472-7F2E-42EB-A385-CC327A0E930E}" type="presOf" srcId="{6DDCD904-EE00-4BC7-AB1E-D0B73E9DECDF}" destId="{DFEE88E9-3F23-482D-AC7A-FCEE0CB51AC9}" srcOrd="0" destOrd="0" presId="urn:microsoft.com/office/officeart/2005/8/layout/default"/>
    <dgm:cxn modelId="{54C22580-CA98-4FFF-8873-6F4768C59CAA}" type="presOf" srcId="{7D2C8D37-66C2-4CD1-A035-125DEF450206}" destId="{454B72A7-3432-4CCB-9691-2A5202A84EBC}" srcOrd="0" destOrd="0" presId="urn:microsoft.com/office/officeart/2005/8/layout/default"/>
    <dgm:cxn modelId="{2E53F426-932B-40E6-96E0-965F0B4FDA5C}" type="presOf" srcId="{E16F870E-E1F3-478F-A5A3-AA10C0E08469}" destId="{23B60770-228B-4107-8040-36AA573F9B7A}" srcOrd="0" destOrd="0" presId="urn:microsoft.com/office/officeart/2005/8/layout/default"/>
    <dgm:cxn modelId="{8D8A193C-548B-4F0A-AF01-081A4C269AE1}" srcId="{7D2C8D37-66C2-4CD1-A035-125DEF450206}" destId="{77693625-95CD-474B-B342-172088EA6E42}" srcOrd="1" destOrd="0" parTransId="{1DEC99BF-FBB8-4FB1-9230-C86EE6411314}" sibTransId="{6ED094F4-529E-4726-B0C3-83CA9DEB7414}"/>
    <dgm:cxn modelId="{EE421FC1-9035-4AD4-A7DF-B6954E29C331}" type="presOf" srcId="{B5F7C246-C597-437A-B9DB-38AFDD610D0A}" destId="{7FACD558-999D-4276-A53C-A99CD89A00C3}" srcOrd="0" destOrd="0" presId="urn:microsoft.com/office/officeart/2005/8/layout/default"/>
    <dgm:cxn modelId="{D8186651-E70B-48C2-9475-8F2D08408368}" type="presParOf" srcId="{454B72A7-3432-4CCB-9691-2A5202A84EBC}" destId="{7FACD558-999D-4276-A53C-A99CD89A00C3}" srcOrd="0" destOrd="0" presId="urn:microsoft.com/office/officeart/2005/8/layout/default"/>
    <dgm:cxn modelId="{ED15D8A4-AB29-4C06-ABC6-F7A54414FDC0}" type="presParOf" srcId="{454B72A7-3432-4CCB-9691-2A5202A84EBC}" destId="{A577218D-1F51-41F2-8DD0-BE8F8067E675}" srcOrd="1" destOrd="0" presId="urn:microsoft.com/office/officeart/2005/8/layout/default"/>
    <dgm:cxn modelId="{02DD23F7-A071-4C6A-8490-D31365E9CA2A}" type="presParOf" srcId="{454B72A7-3432-4CCB-9691-2A5202A84EBC}" destId="{B257EE03-D512-4DA0-A12B-479D2689A337}" srcOrd="2" destOrd="0" presId="urn:microsoft.com/office/officeart/2005/8/layout/default"/>
    <dgm:cxn modelId="{F6A84232-F7E4-40BA-A238-C04F4A23C39D}" type="presParOf" srcId="{454B72A7-3432-4CCB-9691-2A5202A84EBC}" destId="{EB3CFD1C-4369-4F38-9F76-69C3963085BF}" srcOrd="3" destOrd="0" presId="urn:microsoft.com/office/officeart/2005/8/layout/default"/>
    <dgm:cxn modelId="{3DFB1F0D-32D3-4EC6-ACFC-19C9068DD4EE}" type="presParOf" srcId="{454B72A7-3432-4CCB-9691-2A5202A84EBC}" destId="{EDD87B3E-8B40-4E2E-AA2B-0607E390A39B}" srcOrd="4" destOrd="0" presId="urn:microsoft.com/office/officeart/2005/8/layout/default"/>
    <dgm:cxn modelId="{B39366CA-8FBC-48A2-ACE1-6CD6DF3ECCE2}" type="presParOf" srcId="{454B72A7-3432-4CCB-9691-2A5202A84EBC}" destId="{DC0DA2CD-BEA4-454A-AEDB-05377E617B88}" srcOrd="5" destOrd="0" presId="urn:microsoft.com/office/officeart/2005/8/layout/default"/>
    <dgm:cxn modelId="{9FC5DF8D-EAED-45D1-BA96-F6021CA9244C}" type="presParOf" srcId="{454B72A7-3432-4CCB-9691-2A5202A84EBC}" destId="{0B4D9937-0707-47CB-AB97-6D55F803EAD4}" srcOrd="6" destOrd="0" presId="urn:microsoft.com/office/officeart/2005/8/layout/default"/>
    <dgm:cxn modelId="{163D128C-3136-40FD-BCC2-7F446F49AEB1}" type="presParOf" srcId="{454B72A7-3432-4CCB-9691-2A5202A84EBC}" destId="{B0F4EFFF-12EA-400C-8378-5A7935DC1080}" srcOrd="7" destOrd="0" presId="urn:microsoft.com/office/officeart/2005/8/layout/default"/>
    <dgm:cxn modelId="{7C529D49-D4DF-4A6B-B78B-47FABA5D9A8C}" type="presParOf" srcId="{454B72A7-3432-4CCB-9691-2A5202A84EBC}" destId="{1C3859E5-855B-4D44-BD34-C10862942436}" srcOrd="8" destOrd="0" presId="urn:microsoft.com/office/officeart/2005/8/layout/default"/>
    <dgm:cxn modelId="{B3C4AE45-791C-4CA1-B74A-7DBA377CDF55}" type="presParOf" srcId="{454B72A7-3432-4CCB-9691-2A5202A84EBC}" destId="{A406660F-1D49-45EC-A2C8-82EDF150A028}" srcOrd="9" destOrd="0" presId="urn:microsoft.com/office/officeart/2005/8/layout/default"/>
    <dgm:cxn modelId="{F27F844B-9E6E-4A79-A599-EC157E77B0F7}" type="presParOf" srcId="{454B72A7-3432-4CCB-9691-2A5202A84EBC}" destId="{EB3E8B47-7323-4A9B-8140-BA7EDBFABF73}" srcOrd="10" destOrd="0" presId="urn:microsoft.com/office/officeart/2005/8/layout/default"/>
    <dgm:cxn modelId="{7C78D225-E5F9-40E7-9D47-51D732A1802C}" type="presParOf" srcId="{454B72A7-3432-4CCB-9691-2A5202A84EBC}" destId="{5820A8EA-A5FE-4DA5-80A2-E02D0A3F743F}" srcOrd="11" destOrd="0" presId="urn:microsoft.com/office/officeart/2005/8/layout/default"/>
    <dgm:cxn modelId="{D5AC2634-210C-4E31-AFA5-97606AFC01B2}" type="presParOf" srcId="{454B72A7-3432-4CCB-9691-2A5202A84EBC}" destId="{DFEE88E9-3F23-482D-AC7A-FCEE0CB51AC9}" srcOrd="12" destOrd="0" presId="urn:microsoft.com/office/officeart/2005/8/layout/default"/>
    <dgm:cxn modelId="{7467AD9E-5759-40D4-BC3A-FCDB5039D6B0}" type="presParOf" srcId="{454B72A7-3432-4CCB-9691-2A5202A84EBC}" destId="{2CAA0CAA-30EE-4C57-8396-17D0ED9720BB}" srcOrd="13" destOrd="0" presId="urn:microsoft.com/office/officeart/2005/8/layout/default"/>
    <dgm:cxn modelId="{FDF777B3-B415-4DAE-BE8A-417CC6D961C7}" type="presParOf" srcId="{454B72A7-3432-4CCB-9691-2A5202A84EBC}" destId="{23B60770-228B-4107-8040-36AA573F9B7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42D4A-693F-4717-A5DE-E4AC9850EA9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6D85D15-445D-4046-ACCA-CBA5B4419B38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DD6C5DBD-9137-47A7-BD83-094DA3189CFC}" type="parTrans" cxnId="{4EDE8C15-3CEA-4442-A356-200C6BB73820}">
      <dgm:prSet/>
      <dgm:spPr/>
      <dgm:t>
        <a:bodyPr/>
        <a:lstStyle/>
        <a:p>
          <a:endParaRPr lang="ru-RU"/>
        </a:p>
      </dgm:t>
    </dgm:pt>
    <dgm:pt modelId="{BBCF4FD7-492D-403A-A25B-7079525521A1}" type="sibTrans" cxnId="{4EDE8C15-3CEA-4442-A356-200C6BB73820}">
      <dgm:prSet/>
      <dgm:spPr/>
      <dgm:t>
        <a:bodyPr/>
        <a:lstStyle/>
        <a:p>
          <a:endParaRPr lang="ru-RU"/>
        </a:p>
      </dgm:t>
    </dgm:pt>
    <dgm:pt modelId="{4BA79262-7D17-43A0-A9F8-8472159292D3}">
      <dgm:prSet phldrT="[Текст]"/>
      <dgm:spPr/>
      <dgm:t>
        <a:bodyPr/>
        <a:lstStyle/>
        <a:p>
          <a:r>
            <a:rPr lang="ru-RU" dirty="0" smtClean="0"/>
            <a:t>консультирование, по определенной проблеме и запросу родителей либо педагогов</a:t>
          </a:r>
          <a:endParaRPr lang="ru-RU" dirty="0"/>
        </a:p>
      </dgm:t>
    </dgm:pt>
    <dgm:pt modelId="{84938331-6B6B-4B67-B9D9-45F6C8F5AAEA}" type="parTrans" cxnId="{0B3008A2-63B1-4527-B1BC-478B278A85CA}">
      <dgm:prSet/>
      <dgm:spPr/>
      <dgm:t>
        <a:bodyPr/>
        <a:lstStyle/>
        <a:p>
          <a:endParaRPr lang="ru-RU"/>
        </a:p>
      </dgm:t>
    </dgm:pt>
    <dgm:pt modelId="{FEBCFC58-D043-42A7-8C92-3343F1518DCC}" type="sibTrans" cxnId="{0B3008A2-63B1-4527-B1BC-478B278A85CA}">
      <dgm:prSet/>
      <dgm:spPr/>
      <dgm:t>
        <a:bodyPr/>
        <a:lstStyle/>
        <a:p>
          <a:endParaRPr lang="ru-RU"/>
        </a:p>
      </dgm:t>
    </dgm:pt>
    <dgm:pt modelId="{53A4E4BE-EE78-471C-8B11-E6CA929E3591}">
      <dgm:prSet phldrT="[Текст]"/>
      <dgm:spPr/>
      <dgm:t>
        <a:bodyPr/>
        <a:lstStyle/>
        <a:p>
          <a:r>
            <a:rPr lang="ru-RU" dirty="0" smtClean="0"/>
            <a:t>Наглядно-информационные</a:t>
          </a:r>
          <a:endParaRPr lang="ru-RU" dirty="0"/>
        </a:p>
      </dgm:t>
    </dgm:pt>
    <dgm:pt modelId="{2B507699-E312-4666-84F7-FB96E28839F1}" type="parTrans" cxnId="{2153E196-3591-41CD-B095-F490ACDD668B}">
      <dgm:prSet/>
      <dgm:spPr/>
      <dgm:t>
        <a:bodyPr/>
        <a:lstStyle/>
        <a:p>
          <a:endParaRPr lang="ru-RU"/>
        </a:p>
      </dgm:t>
    </dgm:pt>
    <dgm:pt modelId="{FBDAB3B7-CE0F-4EC7-9263-F9A32AEAC90D}" type="sibTrans" cxnId="{2153E196-3591-41CD-B095-F490ACDD668B}">
      <dgm:prSet/>
      <dgm:spPr/>
      <dgm:t>
        <a:bodyPr/>
        <a:lstStyle/>
        <a:p>
          <a:endParaRPr lang="ru-RU"/>
        </a:p>
      </dgm:t>
    </dgm:pt>
    <dgm:pt modelId="{B18ECB18-86AC-402C-A51C-0665866BF162}">
      <dgm:prSet phldrT="[Текст]"/>
      <dgm:spPr/>
      <dgm:t>
        <a:bodyPr/>
        <a:lstStyle/>
        <a:p>
          <a:r>
            <a:rPr lang="ru-RU" dirty="0" smtClean="0"/>
            <a:t>информационные проспекты для родителей;</a:t>
          </a:r>
          <a:endParaRPr lang="ru-RU" dirty="0"/>
        </a:p>
      </dgm:t>
    </dgm:pt>
    <dgm:pt modelId="{0BD7E8B1-F5B3-4360-BB56-80D2D9B33AAF}" type="parTrans" cxnId="{0103C113-E622-470B-A5BD-58523CB9EED6}">
      <dgm:prSet/>
      <dgm:spPr/>
      <dgm:t>
        <a:bodyPr/>
        <a:lstStyle/>
        <a:p>
          <a:endParaRPr lang="ru-RU"/>
        </a:p>
      </dgm:t>
    </dgm:pt>
    <dgm:pt modelId="{74AAEFCA-CFDB-4A2E-B622-A4A3853A4A71}" type="sibTrans" cxnId="{0103C113-E622-470B-A5BD-58523CB9EED6}">
      <dgm:prSet/>
      <dgm:spPr/>
      <dgm:t>
        <a:bodyPr/>
        <a:lstStyle/>
        <a:p>
          <a:endParaRPr lang="ru-RU"/>
        </a:p>
      </dgm:t>
    </dgm:pt>
    <dgm:pt modelId="{A903ACFD-9E81-496D-AD6B-A1D933862E34}">
      <dgm:prSet/>
      <dgm:spPr/>
      <dgm:t>
        <a:bodyPr/>
        <a:lstStyle/>
        <a:p>
          <a:r>
            <a:rPr lang="ru-RU" dirty="0" smtClean="0"/>
            <a:t>памятки;</a:t>
          </a:r>
          <a:endParaRPr lang="ru-RU" dirty="0"/>
        </a:p>
      </dgm:t>
    </dgm:pt>
    <dgm:pt modelId="{AFD4BC96-83F3-40C1-9771-D43F9F228478}" type="parTrans" cxnId="{3F2409D6-64AE-4134-A2DF-B0845D67F765}">
      <dgm:prSet/>
      <dgm:spPr/>
      <dgm:t>
        <a:bodyPr/>
        <a:lstStyle/>
        <a:p>
          <a:endParaRPr lang="ru-RU"/>
        </a:p>
      </dgm:t>
    </dgm:pt>
    <dgm:pt modelId="{90237283-8B3B-4409-A63D-615C9B0AB5BD}" type="sibTrans" cxnId="{3F2409D6-64AE-4134-A2DF-B0845D67F765}">
      <dgm:prSet/>
      <dgm:spPr/>
      <dgm:t>
        <a:bodyPr/>
        <a:lstStyle/>
        <a:p>
          <a:endParaRPr lang="ru-RU"/>
        </a:p>
      </dgm:t>
    </dgm:pt>
    <dgm:pt modelId="{8F4D7712-FA10-4B6E-BA6D-23E2F30BB02C}">
      <dgm:prSet/>
      <dgm:spPr/>
      <dgm:t>
        <a:bodyPr/>
        <a:lstStyle/>
        <a:p>
          <a:r>
            <a:rPr lang="ru-RU" dirty="0" smtClean="0"/>
            <a:t>буклеты.</a:t>
          </a:r>
          <a:endParaRPr lang="ru-RU" dirty="0"/>
        </a:p>
      </dgm:t>
    </dgm:pt>
    <dgm:pt modelId="{9DB131F9-5970-465A-80AA-2CBD4C325C1D}" type="parTrans" cxnId="{6A81E267-41C3-4FC6-8C49-A90A8BB6B929}">
      <dgm:prSet/>
      <dgm:spPr/>
      <dgm:t>
        <a:bodyPr/>
        <a:lstStyle/>
        <a:p>
          <a:endParaRPr lang="ru-RU"/>
        </a:p>
      </dgm:t>
    </dgm:pt>
    <dgm:pt modelId="{B1841E9C-7F98-4E90-99D8-D87E2132232F}" type="sibTrans" cxnId="{6A81E267-41C3-4FC6-8C49-A90A8BB6B929}">
      <dgm:prSet/>
      <dgm:spPr/>
      <dgm:t>
        <a:bodyPr/>
        <a:lstStyle/>
        <a:p>
          <a:endParaRPr lang="ru-RU"/>
        </a:p>
      </dgm:t>
    </dgm:pt>
    <dgm:pt modelId="{1B4AFE47-1A68-4A1A-BDD9-54863E58C6AA}" type="pres">
      <dgm:prSet presAssocID="{C1742D4A-693F-4717-A5DE-E4AC9850EA9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7FEC8-49E4-47FA-9666-560A5F11DDE8}" type="pres">
      <dgm:prSet presAssocID="{86D85D15-445D-4046-ACCA-CBA5B4419B38}" presName="compNode" presStyleCnt="0"/>
      <dgm:spPr/>
    </dgm:pt>
    <dgm:pt modelId="{C7F0D0A9-C6A8-4C43-9B24-4F26AE29FC2E}" type="pres">
      <dgm:prSet presAssocID="{86D85D15-445D-4046-ACCA-CBA5B4419B38}" presName="aNode" presStyleLbl="bgShp" presStyleIdx="0" presStyleCnt="2" custLinFactNeighborX="-11324" custLinFactNeighborY="1531"/>
      <dgm:spPr/>
      <dgm:t>
        <a:bodyPr/>
        <a:lstStyle/>
        <a:p>
          <a:endParaRPr lang="ru-RU"/>
        </a:p>
      </dgm:t>
    </dgm:pt>
    <dgm:pt modelId="{C5D8FE7E-C413-438F-AC2C-146042103328}" type="pres">
      <dgm:prSet presAssocID="{86D85D15-445D-4046-ACCA-CBA5B4419B38}" presName="textNode" presStyleLbl="bgShp" presStyleIdx="0" presStyleCnt="2"/>
      <dgm:spPr/>
      <dgm:t>
        <a:bodyPr/>
        <a:lstStyle/>
        <a:p>
          <a:endParaRPr lang="ru-RU"/>
        </a:p>
      </dgm:t>
    </dgm:pt>
    <dgm:pt modelId="{C6E3BD74-8EAF-4831-A684-7FD63C7C49AE}" type="pres">
      <dgm:prSet presAssocID="{86D85D15-445D-4046-ACCA-CBA5B4419B38}" presName="compChildNode" presStyleCnt="0"/>
      <dgm:spPr/>
    </dgm:pt>
    <dgm:pt modelId="{CC99DB0D-951D-4EBD-AFA1-E2E8E4268615}" type="pres">
      <dgm:prSet presAssocID="{86D85D15-445D-4046-ACCA-CBA5B4419B38}" presName="theInnerList" presStyleCnt="0"/>
      <dgm:spPr/>
    </dgm:pt>
    <dgm:pt modelId="{6A5FD4E3-C410-4A4A-8F7E-846B6D8A9545}" type="pres">
      <dgm:prSet presAssocID="{4BA79262-7D17-43A0-A9F8-8472159292D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1B0D6-9095-4820-AA1D-FEB6B07A737C}" type="pres">
      <dgm:prSet presAssocID="{86D85D15-445D-4046-ACCA-CBA5B4419B38}" presName="aSpace" presStyleCnt="0"/>
      <dgm:spPr/>
    </dgm:pt>
    <dgm:pt modelId="{E6BD6B46-3441-47C3-8B46-12D8C280FE58}" type="pres">
      <dgm:prSet presAssocID="{53A4E4BE-EE78-471C-8B11-E6CA929E3591}" presName="compNode" presStyleCnt="0"/>
      <dgm:spPr/>
    </dgm:pt>
    <dgm:pt modelId="{1C909DE7-2361-4268-B94D-1FA4BE144921}" type="pres">
      <dgm:prSet presAssocID="{53A4E4BE-EE78-471C-8B11-E6CA929E3591}" presName="aNode" presStyleLbl="bgShp" presStyleIdx="1" presStyleCnt="2"/>
      <dgm:spPr/>
      <dgm:t>
        <a:bodyPr/>
        <a:lstStyle/>
        <a:p>
          <a:endParaRPr lang="ru-RU"/>
        </a:p>
      </dgm:t>
    </dgm:pt>
    <dgm:pt modelId="{870F05FD-4D56-4E62-9176-9706837C4054}" type="pres">
      <dgm:prSet presAssocID="{53A4E4BE-EE78-471C-8B11-E6CA929E3591}" presName="textNode" presStyleLbl="bgShp" presStyleIdx="1" presStyleCnt="2"/>
      <dgm:spPr/>
      <dgm:t>
        <a:bodyPr/>
        <a:lstStyle/>
        <a:p>
          <a:endParaRPr lang="ru-RU"/>
        </a:p>
      </dgm:t>
    </dgm:pt>
    <dgm:pt modelId="{BD17B607-FBD5-4501-893A-C068D978D2A4}" type="pres">
      <dgm:prSet presAssocID="{53A4E4BE-EE78-471C-8B11-E6CA929E3591}" presName="compChildNode" presStyleCnt="0"/>
      <dgm:spPr/>
    </dgm:pt>
    <dgm:pt modelId="{A758E9C2-8B37-43B7-9529-53E90740D93A}" type="pres">
      <dgm:prSet presAssocID="{53A4E4BE-EE78-471C-8B11-E6CA929E3591}" presName="theInnerList" presStyleCnt="0"/>
      <dgm:spPr/>
    </dgm:pt>
    <dgm:pt modelId="{6AF3A8DD-BB05-4F11-A624-E872EC1CCF70}" type="pres">
      <dgm:prSet presAssocID="{B18ECB18-86AC-402C-A51C-0665866BF16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F827-0CBB-4B3A-96A4-0D6BE21F2011}" type="pres">
      <dgm:prSet presAssocID="{B18ECB18-86AC-402C-A51C-0665866BF162}" presName="aSpace2" presStyleCnt="0"/>
      <dgm:spPr/>
    </dgm:pt>
    <dgm:pt modelId="{45E16D93-FB35-4903-9EE4-C9C8C7CFB93F}" type="pres">
      <dgm:prSet presAssocID="{A903ACFD-9E81-496D-AD6B-A1D933862E3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A9E11-A701-4055-A181-2FCB7F8E7DFB}" type="pres">
      <dgm:prSet presAssocID="{A903ACFD-9E81-496D-AD6B-A1D933862E34}" presName="aSpace2" presStyleCnt="0"/>
      <dgm:spPr/>
    </dgm:pt>
    <dgm:pt modelId="{64FB4F9A-F373-4BF0-B78E-8196BD386C18}" type="pres">
      <dgm:prSet presAssocID="{8F4D7712-FA10-4B6E-BA6D-23E2F30BB02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0C655-908A-40FC-9356-A9A0291AF2DB}" type="presOf" srcId="{8F4D7712-FA10-4B6E-BA6D-23E2F30BB02C}" destId="{64FB4F9A-F373-4BF0-B78E-8196BD386C18}" srcOrd="0" destOrd="0" presId="urn:microsoft.com/office/officeart/2005/8/layout/lProcess2"/>
    <dgm:cxn modelId="{4EDE8C15-3CEA-4442-A356-200C6BB73820}" srcId="{C1742D4A-693F-4717-A5DE-E4AC9850EA90}" destId="{86D85D15-445D-4046-ACCA-CBA5B4419B38}" srcOrd="0" destOrd="0" parTransId="{DD6C5DBD-9137-47A7-BD83-094DA3189CFC}" sibTransId="{BBCF4FD7-492D-403A-A25B-7079525521A1}"/>
    <dgm:cxn modelId="{6A81E267-41C3-4FC6-8C49-A90A8BB6B929}" srcId="{53A4E4BE-EE78-471C-8B11-E6CA929E3591}" destId="{8F4D7712-FA10-4B6E-BA6D-23E2F30BB02C}" srcOrd="2" destOrd="0" parTransId="{9DB131F9-5970-465A-80AA-2CBD4C325C1D}" sibTransId="{B1841E9C-7F98-4E90-99D8-D87E2132232F}"/>
    <dgm:cxn modelId="{3F2409D6-64AE-4134-A2DF-B0845D67F765}" srcId="{53A4E4BE-EE78-471C-8B11-E6CA929E3591}" destId="{A903ACFD-9E81-496D-AD6B-A1D933862E34}" srcOrd="1" destOrd="0" parTransId="{AFD4BC96-83F3-40C1-9771-D43F9F228478}" sibTransId="{90237283-8B3B-4409-A63D-615C9B0AB5BD}"/>
    <dgm:cxn modelId="{2CBBC863-705D-48DB-A045-A60A88F7EE04}" type="presOf" srcId="{B18ECB18-86AC-402C-A51C-0665866BF162}" destId="{6AF3A8DD-BB05-4F11-A624-E872EC1CCF70}" srcOrd="0" destOrd="0" presId="urn:microsoft.com/office/officeart/2005/8/layout/lProcess2"/>
    <dgm:cxn modelId="{D47070C1-26B0-478F-A9A8-FBE678A6F2C2}" type="presOf" srcId="{4BA79262-7D17-43A0-A9F8-8472159292D3}" destId="{6A5FD4E3-C410-4A4A-8F7E-846B6D8A9545}" srcOrd="0" destOrd="0" presId="urn:microsoft.com/office/officeart/2005/8/layout/lProcess2"/>
    <dgm:cxn modelId="{0749E872-721E-4580-BA05-AAC71EC53F80}" type="presOf" srcId="{53A4E4BE-EE78-471C-8B11-E6CA929E3591}" destId="{870F05FD-4D56-4E62-9176-9706837C4054}" srcOrd="1" destOrd="0" presId="urn:microsoft.com/office/officeart/2005/8/layout/lProcess2"/>
    <dgm:cxn modelId="{E7AFFCFB-826F-445B-A1E1-FAC02997AE4D}" type="presOf" srcId="{86D85D15-445D-4046-ACCA-CBA5B4419B38}" destId="{C5D8FE7E-C413-438F-AC2C-146042103328}" srcOrd="1" destOrd="0" presId="urn:microsoft.com/office/officeart/2005/8/layout/lProcess2"/>
    <dgm:cxn modelId="{0103C113-E622-470B-A5BD-58523CB9EED6}" srcId="{53A4E4BE-EE78-471C-8B11-E6CA929E3591}" destId="{B18ECB18-86AC-402C-A51C-0665866BF162}" srcOrd="0" destOrd="0" parTransId="{0BD7E8B1-F5B3-4360-BB56-80D2D9B33AAF}" sibTransId="{74AAEFCA-CFDB-4A2E-B622-A4A3853A4A71}"/>
    <dgm:cxn modelId="{C7F43999-650A-4E7C-9B2D-BEB76A38729F}" type="presOf" srcId="{53A4E4BE-EE78-471C-8B11-E6CA929E3591}" destId="{1C909DE7-2361-4268-B94D-1FA4BE144921}" srcOrd="0" destOrd="0" presId="urn:microsoft.com/office/officeart/2005/8/layout/lProcess2"/>
    <dgm:cxn modelId="{74C3B009-9BA0-4006-A2FD-263FA0A6A81A}" type="presOf" srcId="{A903ACFD-9E81-496D-AD6B-A1D933862E34}" destId="{45E16D93-FB35-4903-9EE4-C9C8C7CFB93F}" srcOrd="0" destOrd="0" presId="urn:microsoft.com/office/officeart/2005/8/layout/lProcess2"/>
    <dgm:cxn modelId="{2153E196-3591-41CD-B095-F490ACDD668B}" srcId="{C1742D4A-693F-4717-A5DE-E4AC9850EA90}" destId="{53A4E4BE-EE78-471C-8B11-E6CA929E3591}" srcOrd="1" destOrd="0" parTransId="{2B507699-E312-4666-84F7-FB96E28839F1}" sibTransId="{FBDAB3B7-CE0F-4EC7-9263-F9A32AEAC90D}"/>
    <dgm:cxn modelId="{4D48344C-3B98-4E1A-8982-718F02DC80E0}" type="presOf" srcId="{86D85D15-445D-4046-ACCA-CBA5B4419B38}" destId="{C7F0D0A9-C6A8-4C43-9B24-4F26AE29FC2E}" srcOrd="0" destOrd="0" presId="urn:microsoft.com/office/officeart/2005/8/layout/lProcess2"/>
    <dgm:cxn modelId="{164FAA92-DD7A-4C0E-A7C7-73ABA802FDA7}" type="presOf" srcId="{C1742D4A-693F-4717-A5DE-E4AC9850EA90}" destId="{1B4AFE47-1A68-4A1A-BDD9-54863E58C6AA}" srcOrd="0" destOrd="0" presId="urn:microsoft.com/office/officeart/2005/8/layout/lProcess2"/>
    <dgm:cxn modelId="{0B3008A2-63B1-4527-B1BC-478B278A85CA}" srcId="{86D85D15-445D-4046-ACCA-CBA5B4419B38}" destId="{4BA79262-7D17-43A0-A9F8-8472159292D3}" srcOrd="0" destOrd="0" parTransId="{84938331-6B6B-4B67-B9D9-45F6C8F5AAEA}" sibTransId="{FEBCFC58-D043-42A7-8C92-3343F1518DCC}"/>
    <dgm:cxn modelId="{F0442F5B-7BA0-467F-8DB7-D95C8FE649C1}" type="presParOf" srcId="{1B4AFE47-1A68-4A1A-BDD9-54863E58C6AA}" destId="{2117FEC8-49E4-47FA-9666-560A5F11DDE8}" srcOrd="0" destOrd="0" presId="urn:microsoft.com/office/officeart/2005/8/layout/lProcess2"/>
    <dgm:cxn modelId="{188E1516-5CCA-40E1-AD8D-B363259FC614}" type="presParOf" srcId="{2117FEC8-49E4-47FA-9666-560A5F11DDE8}" destId="{C7F0D0A9-C6A8-4C43-9B24-4F26AE29FC2E}" srcOrd="0" destOrd="0" presId="urn:microsoft.com/office/officeart/2005/8/layout/lProcess2"/>
    <dgm:cxn modelId="{5CA74FFB-19E6-49F3-B12D-BA90CCA78356}" type="presParOf" srcId="{2117FEC8-49E4-47FA-9666-560A5F11DDE8}" destId="{C5D8FE7E-C413-438F-AC2C-146042103328}" srcOrd="1" destOrd="0" presId="urn:microsoft.com/office/officeart/2005/8/layout/lProcess2"/>
    <dgm:cxn modelId="{34F6BEFD-E4D2-47D1-9C85-7CFFDDDCBAC5}" type="presParOf" srcId="{2117FEC8-49E4-47FA-9666-560A5F11DDE8}" destId="{C6E3BD74-8EAF-4831-A684-7FD63C7C49AE}" srcOrd="2" destOrd="0" presId="urn:microsoft.com/office/officeart/2005/8/layout/lProcess2"/>
    <dgm:cxn modelId="{DA3E4447-E51C-41CC-A453-13F49FE810FC}" type="presParOf" srcId="{C6E3BD74-8EAF-4831-A684-7FD63C7C49AE}" destId="{CC99DB0D-951D-4EBD-AFA1-E2E8E4268615}" srcOrd="0" destOrd="0" presId="urn:microsoft.com/office/officeart/2005/8/layout/lProcess2"/>
    <dgm:cxn modelId="{7AA1D5AC-640A-4A3B-8C40-1717FB762A6E}" type="presParOf" srcId="{CC99DB0D-951D-4EBD-AFA1-E2E8E4268615}" destId="{6A5FD4E3-C410-4A4A-8F7E-846B6D8A9545}" srcOrd="0" destOrd="0" presId="urn:microsoft.com/office/officeart/2005/8/layout/lProcess2"/>
    <dgm:cxn modelId="{E5B1D3B4-ACC3-4763-849D-55A09B02D601}" type="presParOf" srcId="{1B4AFE47-1A68-4A1A-BDD9-54863E58C6AA}" destId="{3B81B0D6-9095-4820-AA1D-FEB6B07A737C}" srcOrd="1" destOrd="0" presId="urn:microsoft.com/office/officeart/2005/8/layout/lProcess2"/>
    <dgm:cxn modelId="{A3D6D94B-2D91-495A-BFCE-26E1DC000B93}" type="presParOf" srcId="{1B4AFE47-1A68-4A1A-BDD9-54863E58C6AA}" destId="{E6BD6B46-3441-47C3-8B46-12D8C280FE58}" srcOrd="2" destOrd="0" presId="urn:microsoft.com/office/officeart/2005/8/layout/lProcess2"/>
    <dgm:cxn modelId="{FBD529EA-55CD-49CD-93F7-B25A3A1B947C}" type="presParOf" srcId="{E6BD6B46-3441-47C3-8B46-12D8C280FE58}" destId="{1C909DE7-2361-4268-B94D-1FA4BE144921}" srcOrd="0" destOrd="0" presId="urn:microsoft.com/office/officeart/2005/8/layout/lProcess2"/>
    <dgm:cxn modelId="{1DBF476A-4024-4B55-8F9C-A0CA271F0B82}" type="presParOf" srcId="{E6BD6B46-3441-47C3-8B46-12D8C280FE58}" destId="{870F05FD-4D56-4E62-9176-9706837C4054}" srcOrd="1" destOrd="0" presId="urn:microsoft.com/office/officeart/2005/8/layout/lProcess2"/>
    <dgm:cxn modelId="{C994DB47-B17C-448F-AFC5-2B70B7CA4F14}" type="presParOf" srcId="{E6BD6B46-3441-47C3-8B46-12D8C280FE58}" destId="{BD17B607-FBD5-4501-893A-C068D978D2A4}" srcOrd="2" destOrd="0" presId="urn:microsoft.com/office/officeart/2005/8/layout/lProcess2"/>
    <dgm:cxn modelId="{EBC99289-B36F-4775-8930-F4134AE94C5B}" type="presParOf" srcId="{BD17B607-FBD5-4501-893A-C068D978D2A4}" destId="{A758E9C2-8B37-43B7-9529-53E90740D93A}" srcOrd="0" destOrd="0" presId="urn:microsoft.com/office/officeart/2005/8/layout/lProcess2"/>
    <dgm:cxn modelId="{1E636FAB-63C3-482D-8F71-C6CFF8971371}" type="presParOf" srcId="{A758E9C2-8B37-43B7-9529-53E90740D93A}" destId="{6AF3A8DD-BB05-4F11-A624-E872EC1CCF70}" srcOrd="0" destOrd="0" presId="urn:microsoft.com/office/officeart/2005/8/layout/lProcess2"/>
    <dgm:cxn modelId="{92FF9A30-0B0C-4508-8E41-937B34D4DBA3}" type="presParOf" srcId="{A758E9C2-8B37-43B7-9529-53E90740D93A}" destId="{5540F827-0CBB-4B3A-96A4-0D6BE21F2011}" srcOrd="1" destOrd="0" presId="urn:microsoft.com/office/officeart/2005/8/layout/lProcess2"/>
    <dgm:cxn modelId="{2A97AF21-32C3-4F33-9EFD-898593AFF00C}" type="presParOf" srcId="{A758E9C2-8B37-43B7-9529-53E90740D93A}" destId="{45E16D93-FB35-4903-9EE4-C9C8C7CFB93F}" srcOrd="2" destOrd="0" presId="urn:microsoft.com/office/officeart/2005/8/layout/lProcess2"/>
    <dgm:cxn modelId="{97881491-46B4-4313-AE63-B7B1D2009264}" type="presParOf" srcId="{A758E9C2-8B37-43B7-9529-53E90740D93A}" destId="{60BA9E11-A701-4055-A181-2FCB7F8E7DFB}" srcOrd="3" destOrd="0" presId="urn:microsoft.com/office/officeart/2005/8/layout/lProcess2"/>
    <dgm:cxn modelId="{53D6887E-2222-43AF-970C-C1CEEA6BDD28}" type="presParOf" srcId="{A758E9C2-8B37-43B7-9529-53E90740D93A}" destId="{64FB4F9A-F373-4BF0-B78E-8196BD386C1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42D4A-693F-4717-A5DE-E4AC9850EA9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9E99AC2-5EEE-4033-B884-C3E2D186B852}">
      <dgm:prSet phldrT="[Текст]"/>
      <dgm:spPr/>
      <dgm:t>
        <a:bodyPr/>
        <a:lstStyle/>
        <a:p>
          <a:r>
            <a:rPr lang="ru-RU" dirty="0" smtClean="0"/>
            <a:t>Групповые</a:t>
          </a:r>
          <a:endParaRPr lang="ru-RU" dirty="0"/>
        </a:p>
      </dgm:t>
    </dgm:pt>
    <dgm:pt modelId="{4F90312A-E37F-4CA9-9160-314813E73831}" type="parTrans" cxnId="{A04CE11F-77AA-4051-B534-994378D6ED0E}">
      <dgm:prSet/>
      <dgm:spPr/>
      <dgm:t>
        <a:bodyPr/>
        <a:lstStyle/>
        <a:p>
          <a:endParaRPr lang="ru-RU"/>
        </a:p>
      </dgm:t>
    </dgm:pt>
    <dgm:pt modelId="{037A3417-275B-4D26-ABF6-5A944BEBAC5C}" type="sibTrans" cxnId="{A04CE11F-77AA-4051-B534-994378D6ED0E}">
      <dgm:prSet/>
      <dgm:spPr/>
      <dgm:t>
        <a:bodyPr/>
        <a:lstStyle/>
        <a:p>
          <a:endParaRPr lang="ru-RU"/>
        </a:p>
      </dgm:t>
    </dgm:pt>
    <dgm:pt modelId="{56A88D07-30DD-4F8D-9BBE-3F9975E766B6}">
      <dgm:prSet phldrT="[Текст]"/>
      <dgm:spPr/>
      <dgm:t>
        <a:bodyPr/>
        <a:lstStyle/>
        <a:p>
          <a:r>
            <a:rPr lang="ru-RU" dirty="0" smtClean="0"/>
            <a:t>родительские собрания, включающие выступление психолога;</a:t>
          </a:r>
          <a:endParaRPr lang="ru-RU" dirty="0"/>
        </a:p>
      </dgm:t>
    </dgm:pt>
    <dgm:pt modelId="{E9C2B830-6839-4E67-85A8-3E825A77E154}" type="parTrans" cxnId="{15712C7A-FE9D-45F7-8D37-3013B127D59F}">
      <dgm:prSet/>
      <dgm:spPr/>
      <dgm:t>
        <a:bodyPr/>
        <a:lstStyle/>
        <a:p>
          <a:endParaRPr lang="ru-RU"/>
        </a:p>
      </dgm:t>
    </dgm:pt>
    <dgm:pt modelId="{341341BF-871F-4C90-9B79-BF0ACB28FA3E}" type="sibTrans" cxnId="{15712C7A-FE9D-45F7-8D37-3013B127D59F}">
      <dgm:prSet/>
      <dgm:spPr/>
      <dgm:t>
        <a:bodyPr/>
        <a:lstStyle/>
        <a:p>
          <a:endParaRPr lang="ru-RU"/>
        </a:p>
      </dgm:t>
    </dgm:pt>
    <dgm:pt modelId="{7B4EAB34-D962-4281-B62B-E5DAEE80FE92}">
      <dgm:prSet/>
      <dgm:spPr/>
      <dgm:t>
        <a:bodyPr/>
        <a:lstStyle/>
        <a:p>
          <a:r>
            <a:rPr lang="ru-RU" smtClean="0"/>
            <a:t>анкетирование/опрос родителей;</a:t>
          </a:r>
          <a:endParaRPr lang="ru-RU"/>
        </a:p>
      </dgm:t>
    </dgm:pt>
    <dgm:pt modelId="{F8A6F2B6-337F-4EA4-9E99-A7191DCFCC83}" type="parTrans" cxnId="{C5126333-AEA9-4568-A771-0355609900E7}">
      <dgm:prSet/>
      <dgm:spPr/>
      <dgm:t>
        <a:bodyPr/>
        <a:lstStyle/>
        <a:p>
          <a:endParaRPr lang="ru-RU"/>
        </a:p>
      </dgm:t>
    </dgm:pt>
    <dgm:pt modelId="{8FE2B3BB-9D91-4415-9034-3828796FDA5B}" type="sibTrans" cxnId="{C5126333-AEA9-4568-A771-0355609900E7}">
      <dgm:prSet/>
      <dgm:spPr/>
      <dgm:t>
        <a:bodyPr/>
        <a:lstStyle/>
        <a:p>
          <a:endParaRPr lang="ru-RU"/>
        </a:p>
      </dgm:t>
    </dgm:pt>
    <dgm:pt modelId="{467E5DF5-1AAF-4788-866A-D7046C89CA26}">
      <dgm:prSet/>
      <dgm:spPr/>
      <dgm:t>
        <a:bodyPr/>
        <a:lstStyle/>
        <a:p>
          <a:r>
            <a:rPr lang="ru-RU" smtClean="0"/>
            <a:t>психологические игры, упражнения, занятия для родителей с элементами тренинга;</a:t>
          </a:r>
          <a:endParaRPr lang="ru-RU"/>
        </a:p>
      </dgm:t>
    </dgm:pt>
    <dgm:pt modelId="{E75F3746-5FF3-4E54-8288-A1F405222773}" type="parTrans" cxnId="{541804E3-F28A-4488-B637-A91FDBB2B827}">
      <dgm:prSet/>
      <dgm:spPr/>
      <dgm:t>
        <a:bodyPr/>
        <a:lstStyle/>
        <a:p>
          <a:endParaRPr lang="ru-RU"/>
        </a:p>
      </dgm:t>
    </dgm:pt>
    <dgm:pt modelId="{D98FFFC5-59ED-4B09-9C95-C0C08813A0C5}" type="sibTrans" cxnId="{541804E3-F28A-4488-B637-A91FDBB2B827}">
      <dgm:prSet/>
      <dgm:spPr/>
      <dgm:t>
        <a:bodyPr/>
        <a:lstStyle/>
        <a:p>
          <a:endParaRPr lang="ru-RU"/>
        </a:p>
      </dgm:t>
    </dgm:pt>
    <dgm:pt modelId="{D3ABB469-D6A3-4AFF-B48C-4723DBC75130}">
      <dgm:prSet/>
      <dgm:spPr/>
      <dgm:t>
        <a:bodyPr/>
        <a:lstStyle/>
        <a:p>
          <a:r>
            <a:rPr lang="ru-RU" smtClean="0"/>
            <a:t>неделя психологии в ДОУ; </a:t>
          </a:r>
          <a:endParaRPr lang="ru-RU"/>
        </a:p>
      </dgm:t>
    </dgm:pt>
    <dgm:pt modelId="{D5A02B61-A965-4D44-ADB8-55D24DF6321A}" type="parTrans" cxnId="{0A46A45B-D828-445B-A392-8F53EDF5A587}">
      <dgm:prSet/>
      <dgm:spPr/>
      <dgm:t>
        <a:bodyPr/>
        <a:lstStyle/>
        <a:p>
          <a:endParaRPr lang="ru-RU"/>
        </a:p>
      </dgm:t>
    </dgm:pt>
    <dgm:pt modelId="{DA28A3B0-75A2-4C33-B715-87AE91120181}" type="sibTrans" cxnId="{0A46A45B-D828-445B-A392-8F53EDF5A587}">
      <dgm:prSet/>
      <dgm:spPr/>
      <dgm:t>
        <a:bodyPr/>
        <a:lstStyle/>
        <a:p>
          <a:endParaRPr lang="ru-RU"/>
        </a:p>
      </dgm:t>
    </dgm:pt>
    <dgm:pt modelId="{80DD51F8-4B3C-4398-9687-48748C40FB2E}">
      <dgm:prSet/>
      <dgm:spPr/>
      <dgm:t>
        <a:bodyPr/>
        <a:lstStyle/>
        <a:p>
          <a:r>
            <a:rPr lang="ru-RU" smtClean="0"/>
            <a:t>совместные занятия родителей с детьми;</a:t>
          </a:r>
          <a:endParaRPr lang="ru-RU"/>
        </a:p>
      </dgm:t>
    </dgm:pt>
    <dgm:pt modelId="{CE80F672-ED55-4794-8D7E-23CCA6E11648}" type="parTrans" cxnId="{721229CE-0B6C-463B-B5C3-60555DD199F2}">
      <dgm:prSet/>
      <dgm:spPr/>
      <dgm:t>
        <a:bodyPr/>
        <a:lstStyle/>
        <a:p>
          <a:endParaRPr lang="ru-RU"/>
        </a:p>
      </dgm:t>
    </dgm:pt>
    <dgm:pt modelId="{AAC23A04-8436-467D-90F8-C91086118CAF}" type="sibTrans" cxnId="{721229CE-0B6C-463B-B5C3-60555DD199F2}">
      <dgm:prSet/>
      <dgm:spPr/>
      <dgm:t>
        <a:bodyPr/>
        <a:lstStyle/>
        <a:p>
          <a:endParaRPr lang="ru-RU"/>
        </a:p>
      </dgm:t>
    </dgm:pt>
    <dgm:pt modelId="{D9CF0EBA-497E-4950-9E8A-8BBD1B007AB6}">
      <dgm:prSet/>
      <dgm:spPr/>
      <dgm:t>
        <a:bodyPr/>
        <a:lstStyle/>
        <a:p>
          <a:r>
            <a:rPr lang="ru-RU" smtClean="0"/>
            <a:t>мастер-классы;</a:t>
          </a:r>
          <a:endParaRPr lang="ru-RU"/>
        </a:p>
      </dgm:t>
    </dgm:pt>
    <dgm:pt modelId="{CF8F56ED-136E-4B61-AB7F-89C8B30F9D3B}" type="parTrans" cxnId="{515CB632-D06D-4B74-A8FF-0EF44DAFE576}">
      <dgm:prSet/>
      <dgm:spPr/>
      <dgm:t>
        <a:bodyPr/>
        <a:lstStyle/>
        <a:p>
          <a:endParaRPr lang="ru-RU"/>
        </a:p>
      </dgm:t>
    </dgm:pt>
    <dgm:pt modelId="{D45B979A-C79F-4AC7-9D4F-358BE16CBE3A}" type="sibTrans" cxnId="{515CB632-D06D-4B74-A8FF-0EF44DAFE576}">
      <dgm:prSet/>
      <dgm:spPr/>
      <dgm:t>
        <a:bodyPr/>
        <a:lstStyle/>
        <a:p>
          <a:endParaRPr lang="ru-RU"/>
        </a:p>
      </dgm:t>
    </dgm:pt>
    <dgm:pt modelId="{55C4BF45-701E-46BE-B6E5-74C7C3946A15}">
      <dgm:prSet/>
      <dgm:spPr/>
      <dgm:t>
        <a:bodyPr/>
        <a:lstStyle/>
        <a:p>
          <a:r>
            <a:rPr lang="ru-RU" dirty="0" smtClean="0"/>
            <a:t>тренинги родительской эффективности; переориентации родительского поведения </a:t>
          </a:r>
          <a:endParaRPr lang="ru-RU" dirty="0"/>
        </a:p>
      </dgm:t>
    </dgm:pt>
    <dgm:pt modelId="{433E5F97-0434-4738-9C2E-02B34CCEF4C7}" type="parTrans" cxnId="{1DDC426E-E12F-49B4-9238-7FBEA7ADE482}">
      <dgm:prSet/>
      <dgm:spPr/>
      <dgm:t>
        <a:bodyPr/>
        <a:lstStyle/>
        <a:p>
          <a:endParaRPr lang="ru-RU"/>
        </a:p>
      </dgm:t>
    </dgm:pt>
    <dgm:pt modelId="{A85D9907-EBF4-4DAE-A21E-6A5CAE2417B9}" type="sibTrans" cxnId="{1DDC426E-E12F-49B4-9238-7FBEA7ADE482}">
      <dgm:prSet/>
      <dgm:spPr/>
      <dgm:t>
        <a:bodyPr/>
        <a:lstStyle/>
        <a:p>
          <a:endParaRPr lang="ru-RU"/>
        </a:p>
      </dgm:t>
    </dgm:pt>
    <dgm:pt modelId="{1B4AFE47-1A68-4A1A-BDD9-54863E58C6AA}" type="pres">
      <dgm:prSet presAssocID="{C1742D4A-693F-4717-A5DE-E4AC9850EA9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BA009-6344-41B6-AB13-41F171660DAF}" type="pres">
      <dgm:prSet presAssocID="{C9E99AC2-5EEE-4033-B884-C3E2D186B852}" presName="compNode" presStyleCnt="0"/>
      <dgm:spPr/>
    </dgm:pt>
    <dgm:pt modelId="{3A96EA29-7600-4377-B553-A9580E4E7975}" type="pres">
      <dgm:prSet presAssocID="{C9E99AC2-5EEE-4033-B884-C3E2D186B852}" presName="aNode" presStyleLbl="bgShp" presStyleIdx="0" presStyleCnt="1"/>
      <dgm:spPr/>
      <dgm:t>
        <a:bodyPr/>
        <a:lstStyle/>
        <a:p>
          <a:endParaRPr lang="ru-RU"/>
        </a:p>
      </dgm:t>
    </dgm:pt>
    <dgm:pt modelId="{03FB6E3C-57CA-4EBB-BECB-A8AF7A1394C8}" type="pres">
      <dgm:prSet presAssocID="{C9E99AC2-5EEE-4033-B884-C3E2D186B852}" presName="textNode" presStyleLbl="bgShp" presStyleIdx="0" presStyleCnt="1"/>
      <dgm:spPr/>
      <dgm:t>
        <a:bodyPr/>
        <a:lstStyle/>
        <a:p>
          <a:endParaRPr lang="ru-RU"/>
        </a:p>
      </dgm:t>
    </dgm:pt>
    <dgm:pt modelId="{78783242-47D5-44EB-9D55-7C227787445F}" type="pres">
      <dgm:prSet presAssocID="{C9E99AC2-5EEE-4033-B884-C3E2D186B852}" presName="compChildNode" presStyleCnt="0"/>
      <dgm:spPr/>
    </dgm:pt>
    <dgm:pt modelId="{FBDCDBBA-6FE2-4729-948D-84D6CF28203A}" type="pres">
      <dgm:prSet presAssocID="{C9E99AC2-5EEE-4033-B884-C3E2D186B852}" presName="theInnerList" presStyleCnt="0"/>
      <dgm:spPr/>
    </dgm:pt>
    <dgm:pt modelId="{FD7CBE2B-F33A-45A1-9A28-CE155F09A735}" type="pres">
      <dgm:prSet presAssocID="{56A88D07-30DD-4F8D-9BBE-3F9975E766B6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949E0-8AAD-4DA9-9B9A-957450807AE4}" type="pres">
      <dgm:prSet presAssocID="{56A88D07-30DD-4F8D-9BBE-3F9975E766B6}" presName="aSpace2" presStyleCnt="0"/>
      <dgm:spPr/>
    </dgm:pt>
    <dgm:pt modelId="{727992EB-BC68-4A98-A642-9EC2866164CA}" type="pres">
      <dgm:prSet presAssocID="{7B4EAB34-D962-4281-B62B-E5DAEE80FE9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B8993-41CF-4F67-8554-12B4DE8F1FBF}" type="pres">
      <dgm:prSet presAssocID="{7B4EAB34-D962-4281-B62B-E5DAEE80FE92}" presName="aSpace2" presStyleCnt="0"/>
      <dgm:spPr/>
    </dgm:pt>
    <dgm:pt modelId="{22622071-7706-4F20-BDB3-2EB768B0FDD4}" type="pres">
      <dgm:prSet presAssocID="{467E5DF5-1AAF-4788-866A-D7046C89CA26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B86D-C698-40E2-9C87-006F25AECA0F}" type="pres">
      <dgm:prSet presAssocID="{467E5DF5-1AAF-4788-866A-D7046C89CA26}" presName="aSpace2" presStyleCnt="0"/>
      <dgm:spPr/>
    </dgm:pt>
    <dgm:pt modelId="{366D2FA0-AD45-4C0B-9130-3319AB36B6BC}" type="pres">
      <dgm:prSet presAssocID="{D3ABB469-D6A3-4AFF-B48C-4723DBC75130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7682E-81D4-4CFC-9C62-EF500CDA7B35}" type="pres">
      <dgm:prSet presAssocID="{D3ABB469-D6A3-4AFF-B48C-4723DBC75130}" presName="aSpace2" presStyleCnt="0"/>
      <dgm:spPr/>
    </dgm:pt>
    <dgm:pt modelId="{E0A1778F-65D4-43EF-9EBE-8CDFC6FCD546}" type="pres">
      <dgm:prSet presAssocID="{80DD51F8-4B3C-4398-9687-48748C40FB2E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F5CE6-FDBD-4F20-80B8-601E717DD57B}" type="pres">
      <dgm:prSet presAssocID="{80DD51F8-4B3C-4398-9687-48748C40FB2E}" presName="aSpace2" presStyleCnt="0"/>
      <dgm:spPr/>
    </dgm:pt>
    <dgm:pt modelId="{31D8713C-C950-4F36-8386-D86D201E22C2}" type="pres">
      <dgm:prSet presAssocID="{D9CF0EBA-497E-4950-9E8A-8BBD1B007AB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66C63-27FA-4746-9ACC-12656ADCC3E2}" type="pres">
      <dgm:prSet presAssocID="{D9CF0EBA-497E-4950-9E8A-8BBD1B007AB6}" presName="aSpace2" presStyleCnt="0"/>
      <dgm:spPr/>
    </dgm:pt>
    <dgm:pt modelId="{1ECBFCD1-FBAD-4BB3-811A-7BF54A54B8B0}" type="pres">
      <dgm:prSet presAssocID="{55C4BF45-701E-46BE-B6E5-74C7C3946A1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69A2F-DBCC-4AB4-855A-915E9CA1ABA0}" type="presOf" srcId="{467E5DF5-1AAF-4788-866A-D7046C89CA26}" destId="{22622071-7706-4F20-BDB3-2EB768B0FDD4}" srcOrd="0" destOrd="0" presId="urn:microsoft.com/office/officeart/2005/8/layout/lProcess2"/>
    <dgm:cxn modelId="{0A46A45B-D828-445B-A392-8F53EDF5A587}" srcId="{C9E99AC2-5EEE-4033-B884-C3E2D186B852}" destId="{D3ABB469-D6A3-4AFF-B48C-4723DBC75130}" srcOrd="3" destOrd="0" parTransId="{D5A02B61-A965-4D44-ADB8-55D24DF6321A}" sibTransId="{DA28A3B0-75A2-4C33-B715-87AE91120181}"/>
    <dgm:cxn modelId="{B866D5FA-9D85-4E90-A2A8-264B7557F106}" type="presOf" srcId="{56A88D07-30DD-4F8D-9BBE-3F9975E766B6}" destId="{FD7CBE2B-F33A-45A1-9A28-CE155F09A735}" srcOrd="0" destOrd="0" presId="urn:microsoft.com/office/officeart/2005/8/layout/lProcess2"/>
    <dgm:cxn modelId="{515CB632-D06D-4B74-A8FF-0EF44DAFE576}" srcId="{C9E99AC2-5EEE-4033-B884-C3E2D186B852}" destId="{D9CF0EBA-497E-4950-9E8A-8BBD1B007AB6}" srcOrd="5" destOrd="0" parTransId="{CF8F56ED-136E-4B61-AB7F-89C8B30F9D3B}" sibTransId="{D45B979A-C79F-4AC7-9D4F-358BE16CBE3A}"/>
    <dgm:cxn modelId="{231CED60-D6E1-495F-8D3D-8C32004B4BA4}" type="presOf" srcId="{80DD51F8-4B3C-4398-9687-48748C40FB2E}" destId="{E0A1778F-65D4-43EF-9EBE-8CDFC6FCD546}" srcOrd="0" destOrd="0" presId="urn:microsoft.com/office/officeart/2005/8/layout/lProcess2"/>
    <dgm:cxn modelId="{17667C7C-3525-4B86-8251-6C6CABC38C1B}" type="presOf" srcId="{C9E99AC2-5EEE-4033-B884-C3E2D186B852}" destId="{03FB6E3C-57CA-4EBB-BECB-A8AF7A1394C8}" srcOrd="1" destOrd="0" presId="urn:microsoft.com/office/officeart/2005/8/layout/lProcess2"/>
    <dgm:cxn modelId="{721229CE-0B6C-463B-B5C3-60555DD199F2}" srcId="{C9E99AC2-5EEE-4033-B884-C3E2D186B852}" destId="{80DD51F8-4B3C-4398-9687-48748C40FB2E}" srcOrd="4" destOrd="0" parTransId="{CE80F672-ED55-4794-8D7E-23CCA6E11648}" sibTransId="{AAC23A04-8436-467D-90F8-C91086118CAF}"/>
    <dgm:cxn modelId="{15712C7A-FE9D-45F7-8D37-3013B127D59F}" srcId="{C9E99AC2-5EEE-4033-B884-C3E2D186B852}" destId="{56A88D07-30DD-4F8D-9BBE-3F9975E766B6}" srcOrd="0" destOrd="0" parTransId="{E9C2B830-6839-4E67-85A8-3E825A77E154}" sibTransId="{341341BF-871F-4C90-9B79-BF0ACB28FA3E}"/>
    <dgm:cxn modelId="{813CCC0F-A635-44C8-95C6-C10EBF4F7EA4}" type="presOf" srcId="{D9CF0EBA-497E-4950-9E8A-8BBD1B007AB6}" destId="{31D8713C-C950-4F36-8386-D86D201E22C2}" srcOrd="0" destOrd="0" presId="urn:microsoft.com/office/officeart/2005/8/layout/lProcess2"/>
    <dgm:cxn modelId="{0E80B9F9-9FDC-4F44-8ECD-C27E5DFC74CB}" type="presOf" srcId="{C9E99AC2-5EEE-4033-B884-C3E2D186B852}" destId="{3A96EA29-7600-4377-B553-A9580E4E7975}" srcOrd="0" destOrd="0" presId="urn:microsoft.com/office/officeart/2005/8/layout/lProcess2"/>
    <dgm:cxn modelId="{1DDC426E-E12F-49B4-9238-7FBEA7ADE482}" srcId="{C9E99AC2-5EEE-4033-B884-C3E2D186B852}" destId="{55C4BF45-701E-46BE-B6E5-74C7C3946A15}" srcOrd="6" destOrd="0" parTransId="{433E5F97-0434-4738-9C2E-02B34CCEF4C7}" sibTransId="{A85D9907-EBF4-4DAE-A21E-6A5CAE2417B9}"/>
    <dgm:cxn modelId="{A04CE11F-77AA-4051-B534-994378D6ED0E}" srcId="{C1742D4A-693F-4717-A5DE-E4AC9850EA90}" destId="{C9E99AC2-5EEE-4033-B884-C3E2D186B852}" srcOrd="0" destOrd="0" parTransId="{4F90312A-E37F-4CA9-9160-314813E73831}" sibTransId="{037A3417-275B-4D26-ABF6-5A944BEBAC5C}"/>
    <dgm:cxn modelId="{EF8E0A64-C7F7-4D67-986B-65BD627CDB92}" type="presOf" srcId="{55C4BF45-701E-46BE-B6E5-74C7C3946A15}" destId="{1ECBFCD1-FBAD-4BB3-811A-7BF54A54B8B0}" srcOrd="0" destOrd="0" presId="urn:microsoft.com/office/officeart/2005/8/layout/lProcess2"/>
    <dgm:cxn modelId="{C5126333-AEA9-4568-A771-0355609900E7}" srcId="{C9E99AC2-5EEE-4033-B884-C3E2D186B852}" destId="{7B4EAB34-D962-4281-B62B-E5DAEE80FE92}" srcOrd="1" destOrd="0" parTransId="{F8A6F2B6-337F-4EA4-9E99-A7191DCFCC83}" sibTransId="{8FE2B3BB-9D91-4415-9034-3828796FDA5B}"/>
    <dgm:cxn modelId="{82B99F2C-C0E3-4566-9A0C-CA891CFB37D7}" type="presOf" srcId="{7B4EAB34-D962-4281-B62B-E5DAEE80FE92}" destId="{727992EB-BC68-4A98-A642-9EC2866164CA}" srcOrd="0" destOrd="0" presId="urn:microsoft.com/office/officeart/2005/8/layout/lProcess2"/>
    <dgm:cxn modelId="{541804E3-F28A-4488-B637-A91FDBB2B827}" srcId="{C9E99AC2-5EEE-4033-B884-C3E2D186B852}" destId="{467E5DF5-1AAF-4788-866A-D7046C89CA26}" srcOrd="2" destOrd="0" parTransId="{E75F3746-5FF3-4E54-8288-A1F405222773}" sibTransId="{D98FFFC5-59ED-4B09-9C95-C0C08813A0C5}"/>
    <dgm:cxn modelId="{8D12DA14-806B-415D-A686-D941DB2AB86A}" type="presOf" srcId="{C1742D4A-693F-4717-A5DE-E4AC9850EA90}" destId="{1B4AFE47-1A68-4A1A-BDD9-54863E58C6AA}" srcOrd="0" destOrd="0" presId="urn:microsoft.com/office/officeart/2005/8/layout/lProcess2"/>
    <dgm:cxn modelId="{6C1AC4A1-0A95-4062-88AD-BF549D04F604}" type="presOf" srcId="{D3ABB469-D6A3-4AFF-B48C-4723DBC75130}" destId="{366D2FA0-AD45-4C0B-9130-3319AB36B6BC}" srcOrd="0" destOrd="0" presId="urn:microsoft.com/office/officeart/2005/8/layout/lProcess2"/>
    <dgm:cxn modelId="{B81C4AD2-E61E-4399-B927-C1C4F091D8F3}" type="presParOf" srcId="{1B4AFE47-1A68-4A1A-BDD9-54863E58C6AA}" destId="{AF2BA009-6344-41B6-AB13-41F171660DAF}" srcOrd="0" destOrd="0" presId="urn:microsoft.com/office/officeart/2005/8/layout/lProcess2"/>
    <dgm:cxn modelId="{D7646F04-CEEE-4F5D-B3AD-4AE2C41BB7E8}" type="presParOf" srcId="{AF2BA009-6344-41B6-AB13-41F171660DAF}" destId="{3A96EA29-7600-4377-B553-A9580E4E7975}" srcOrd="0" destOrd="0" presId="urn:microsoft.com/office/officeart/2005/8/layout/lProcess2"/>
    <dgm:cxn modelId="{21BF3512-1EC6-4124-9B31-4522CD648579}" type="presParOf" srcId="{AF2BA009-6344-41B6-AB13-41F171660DAF}" destId="{03FB6E3C-57CA-4EBB-BECB-A8AF7A1394C8}" srcOrd="1" destOrd="0" presId="urn:microsoft.com/office/officeart/2005/8/layout/lProcess2"/>
    <dgm:cxn modelId="{BCC2498A-2B7C-4222-8FF2-E4C2EDB7C809}" type="presParOf" srcId="{AF2BA009-6344-41B6-AB13-41F171660DAF}" destId="{78783242-47D5-44EB-9D55-7C227787445F}" srcOrd="2" destOrd="0" presId="urn:microsoft.com/office/officeart/2005/8/layout/lProcess2"/>
    <dgm:cxn modelId="{2402FE97-C873-4BBD-9730-928F99DD7BC9}" type="presParOf" srcId="{78783242-47D5-44EB-9D55-7C227787445F}" destId="{FBDCDBBA-6FE2-4729-948D-84D6CF28203A}" srcOrd="0" destOrd="0" presId="urn:microsoft.com/office/officeart/2005/8/layout/lProcess2"/>
    <dgm:cxn modelId="{73D5398C-FB69-4F48-8C22-AC81DEEAC769}" type="presParOf" srcId="{FBDCDBBA-6FE2-4729-948D-84D6CF28203A}" destId="{FD7CBE2B-F33A-45A1-9A28-CE155F09A735}" srcOrd="0" destOrd="0" presId="urn:microsoft.com/office/officeart/2005/8/layout/lProcess2"/>
    <dgm:cxn modelId="{124FC172-2AD4-4E64-A257-32ABC5661B77}" type="presParOf" srcId="{FBDCDBBA-6FE2-4729-948D-84D6CF28203A}" destId="{465949E0-8AAD-4DA9-9B9A-957450807AE4}" srcOrd="1" destOrd="0" presId="urn:microsoft.com/office/officeart/2005/8/layout/lProcess2"/>
    <dgm:cxn modelId="{D27B2808-5CD3-41D5-9954-4A5BDF6BEACB}" type="presParOf" srcId="{FBDCDBBA-6FE2-4729-948D-84D6CF28203A}" destId="{727992EB-BC68-4A98-A642-9EC2866164CA}" srcOrd="2" destOrd="0" presId="urn:microsoft.com/office/officeart/2005/8/layout/lProcess2"/>
    <dgm:cxn modelId="{17D7B0D5-A0F9-43E3-BA76-C20CCDD2C86F}" type="presParOf" srcId="{FBDCDBBA-6FE2-4729-948D-84D6CF28203A}" destId="{DE8B8993-41CF-4F67-8554-12B4DE8F1FBF}" srcOrd="3" destOrd="0" presId="urn:microsoft.com/office/officeart/2005/8/layout/lProcess2"/>
    <dgm:cxn modelId="{AD5E5C13-4636-4738-B68E-93B6FCBAB7D9}" type="presParOf" srcId="{FBDCDBBA-6FE2-4729-948D-84D6CF28203A}" destId="{22622071-7706-4F20-BDB3-2EB768B0FDD4}" srcOrd="4" destOrd="0" presId="urn:microsoft.com/office/officeart/2005/8/layout/lProcess2"/>
    <dgm:cxn modelId="{98D56914-19F9-4F67-B020-640526420585}" type="presParOf" srcId="{FBDCDBBA-6FE2-4729-948D-84D6CF28203A}" destId="{AD0FB86D-C698-40E2-9C87-006F25AECA0F}" srcOrd="5" destOrd="0" presId="urn:microsoft.com/office/officeart/2005/8/layout/lProcess2"/>
    <dgm:cxn modelId="{FDBEFA0C-299E-43FF-A9D5-70F20274FE5E}" type="presParOf" srcId="{FBDCDBBA-6FE2-4729-948D-84D6CF28203A}" destId="{366D2FA0-AD45-4C0B-9130-3319AB36B6BC}" srcOrd="6" destOrd="0" presId="urn:microsoft.com/office/officeart/2005/8/layout/lProcess2"/>
    <dgm:cxn modelId="{8F5A4C3F-B2A7-4AF0-B48F-13D83AB38C00}" type="presParOf" srcId="{FBDCDBBA-6FE2-4729-948D-84D6CF28203A}" destId="{C1C7682E-81D4-4CFC-9C62-EF500CDA7B35}" srcOrd="7" destOrd="0" presId="urn:microsoft.com/office/officeart/2005/8/layout/lProcess2"/>
    <dgm:cxn modelId="{2FC35B95-1DB9-48CF-827F-ECA2A4F27BC3}" type="presParOf" srcId="{FBDCDBBA-6FE2-4729-948D-84D6CF28203A}" destId="{E0A1778F-65D4-43EF-9EBE-8CDFC6FCD546}" srcOrd="8" destOrd="0" presId="urn:microsoft.com/office/officeart/2005/8/layout/lProcess2"/>
    <dgm:cxn modelId="{FD45FD5B-9F31-4726-9279-EA9BA04A194F}" type="presParOf" srcId="{FBDCDBBA-6FE2-4729-948D-84D6CF28203A}" destId="{456F5CE6-FDBD-4F20-80B8-601E717DD57B}" srcOrd="9" destOrd="0" presId="urn:microsoft.com/office/officeart/2005/8/layout/lProcess2"/>
    <dgm:cxn modelId="{6A8DFFED-FFC4-464D-AEA2-C767CA4B5F42}" type="presParOf" srcId="{FBDCDBBA-6FE2-4729-948D-84D6CF28203A}" destId="{31D8713C-C950-4F36-8386-D86D201E22C2}" srcOrd="10" destOrd="0" presId="urn:microsoft.com/office/officeart/2005/8/layout/lProcess2"/>
    <dgm:cxn modelId="{AF1BA616-08DE-427E-B3B2-2701B10441A6}" type="presParOf" srcId="{FBDCDBBA-6FE2-4729-948D-84D6CF28203A}" destId="{31066C63-27FA-4746-9ACC-12656ADCC3E2}" srcOrd="11" destOrd="0" presId="urn:microsoft.com/office/officeart/2005/8/layout/lProcess2"/>
    <dgm:cxn modelId="{3AD21BCC-135F-4EAE-BAEB-8C56DD9BC0ED}" type="presParOf" srcId="{FBDCDBBA-6FE2-4729-948D-84D6CF28203A}" destId="{1ECBFCD1-FBAD-4BB3-811A-7BF54A54B8B0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D558-999D-4276-A53C-A99CD89A00C3}">
      <dsp:nvSpPr>
        <dsp:cNvPr id="0" name=""/>
        <dsp:cNvSpPr/>
      </dsp:nvSpPr>
      <dsp:spPr>
        <a:xfrm>
          <a:off x="3423" y="944182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отработка коммуникативных навыков, развитие навыков сотрудничества, взаимной </a:t>
          </a:r>
          <a:r>
            <a:rPr lang="ru-RU" sz="1400" kern="1200" dirty="0" err="1" smtClean="0"/>
            <a:t>эмпатии</a:t>
          </a:r>
          <a:endParaRPr lang="ru-RU" sz="1400" kern="1200" dirty="0"/>
        </a:p>
      </dsp:txBody>
      <dsp:txXfrm>
        <a:off x="3423" y="944182"/>
        <a:ext cx="2715617" cy="1629370"/>
      </dsp:txXfrm>
    </dsp:sp>
    <dsp:sp modelId="{B257EE03-D512-4DA0-A12B-479D2689A337}">
      <dsp:nvSpPr>
        <dsp:cNvPr id="0" name=""/>
        <dsp:cNvSpPr/>
      </dsp:nvSpPr>
      <dsp:spPr>
        <a:xfrm>
          <a:off x="2990601" y="944182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психоэмоционального напряжения, тревожности у детей</a:t>
          </a:r>
          <a:endParaRPr lang="ru-RU" sz="1400" kern="1200" dirty="0"/>
        </a:p>
      </dsp:txBody>
      <dsp:txXfrm>
        <a:off x="2990601" y="944182"/>
        <a:ext cx="2715617" cy="1629370"/>
      </dsp:txXfrm>
    </dsp:sp>
    <dsp:sp modelId="{EDD87B3E-8B40-4E2E-AA2B-0607E390A39B}">
      <dsp:nvSpPr>
        <dsp:cNvPr id="0" name=""/>
        <dsp:cNvSpPr/>
      </dsp:nvSpPr>
      <dsp:spPr>
        <a:xfrm>
          <a:off x="5977780" y="944182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агрессивных проявлений и негативных черт характера, препятствующих общению</a:t>
          </a:r>
          <a:endParaRPr lang="ru-RU" sz="1400" kern="1200" dirty="0"/>
        </a:p>
      </dsp:txBody>
      <dsp:txXfrm>
        <a:off x="5977780" y="944182"/>
        <a:ext cx="2715617" cy="1629370"/>
      </dsp:txXfrm>
    </dsp:sp>
    <dsp:sp modelId="{0B4D9937-0707-47CB-AB97-6D55F803EAD4}">
      <dsp:nvSpPr>
        <dsp:cNvPr id="0" name=""/>
        <dsp:cNvSpPr/>
      </dsp:nvSpPr>
      <dsp:spPr>
        <a:xfrm>
          <a:off x="8964959" y="944182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эмоционального поведения детей, т.е. </a:t>
          </a:r>
          <a:r>
            <a:rPr lang="ru-RU" sz="1400" kern="1200" smtClean="0"/>
            <a:t>создание положительногоэмоционального настроя в группе</a:t>
          </a:r>
          <a:endParaRPr lang="ru-RU" sz="1400" kern="1200" dirty="0"/>
        </a:p>
      </dsp:txBody>
      <dsp:txXfrm>
        <a:off x="8964959" y="944182"/>
        <a:ext cx="2715617" cy="1629370"/>
      </dsp:txXfrm>
    </dsp:sp>
    <dsp:sp modelId="{1C3859E5-855B-4D44-BD34-C10862942436}">
      <dsp:nvSpPr>
        <dsp:cNvPr id="0" name=""/>
        <dsp:cNvSpPr/>
      </dsp:nvSpPr>
      <dsp:spPr>
        <a:xfrm>
          <a:off x="3423" y="2845114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способам регуляции эмоциональных состояний</a:t>
          </a:r>
          <a:endParaRPr lang="ru-RU" sz="1400" kern="1200" dirty="0"/>
        </a:p>
      </dsp:txBody>
      <dsp:txXfrm>
        <a:off x="3423" y="2845114"/>
        <a:ext cx="2715617" cy="1629370"/>
      </dsp:txXfrm>
    </dsp:sp>
    <dsp:sp modelId="{EB3E8B47-7323-4A9B-8140-BA7EDBFABF73}">
      <dsp:nvSpPr>
        <dsp:cNvPr id="0" name=""/>
        <dsp:cNvSpPr/>
      </dsp:nvSpPr>
      <dsp:spPr>
        <a:xfrm>
          <a:off x="2990601" y="2845114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анализу внутреннего состояния (своего и других людей)</a:t>
          </a:r>
          <a:endParaRPr lang="ru-RU" sz="1400" kern="1200" dirty="0"/>
        </a:p>
      </dsp:txBody>
      <dsp:txXfrm>
        <a:off x="2990601" y="2845114"/>
        <a:ext cx="2715617" cy="1629370"/>
      </dsp:txXfrm>
    </dsp:sp>
    <dsp:sp modelId="{DFEE88E9-3F23-482D-AC7A-FCEE0CB51AC9}">
      <dsp:nvSpPr>
        <dsp:cNvPr id="0" name=""/>
        <dsp:cNvSpPr/>
      </dsp:nvSpPr>
      <dsp:spPr>
        <a:xfrm>
          <a:off x="5977780" y="2845114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над пластикой тела, развитие чувственного восприятия</a:t>
          </a:r>
          <a:endParaRPr lang="ru-RU" sz="1400" kern="1200" dirty="0"/>
        </a:p>
      </dsp:txBody>
      <dsp:txXfrm>
        <a:off x="5977780" y="2845114"/>
        <a:ext cx="2715617" cy="1629370"/>
      </dsp:txXfrm>
    </dsp:sp>
    <dsp:sp modelId="{23B60770-228B-4107-8040-36AA573F9B7A}">
      <dsp:nvSpPr>
        <dsp:cNvPr id="0" name=""/>
        <dsp:cNvSpPr/>
      </dsp:nvSpPr>
      <dsp:spPr>
        <a:xfrm>
          <a:off x="8964959" y="2845114"/>
          <a:ext cx="2715617" cy="162937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коррекция психических процессов.</a:t>
          </a:r>
          <a:endParaRPr lang="ru-RU" sz="1400" kern="1200" dirty="0"/>
        </a:p>
      </dsp:txBody>
      <dsp:txXfrm>
        <a:off x="8964959" y="2845114"/>
        <a:ext cx="2715617" cy="162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0D0A9-C6A8-4C43-9B24-4F26AE29FC2E}">
      <dsp:nvSpPr>
        <dsp:cNvPr id="0" name=""/>
        <dsp:cNvSpPr/>
      </dsp:nvSpPr>
      <dsp:spPr>
        <a:xfrm>
          <a:off x="0" y="0"/>
          <a:ext cx="3913187" cy="35720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Индивидуальные</a:t>
          </a:r>
          <a:endParaRPr lang="ru-RU" sz="3000" kern="1200" dirty="0"/>
        </a:p>
      </dsp:txBody>
      <dsp:txXfrm>
        <a:off x="0" y="0"/>
        <a:ext cx="3913187" cy="1071603"/>
      </dsp:txXfrm>
    </dsp:sp>
    <dsp:sp modelId="{6A5FD4E3-C410-4A4A-8F7E-846B6D8A9545}">
      <dsp:nvSpPr>
        <dsp:cNvPr id="0" name=""/>
        <dsp:cNvSpPr/>
      </dsp:nvSpPr>
      <dsp:spPr>
        <a:xfrm>
          <a:off x="395386" y="1071603"/>
          <a:ext cx="3130549" cy="232180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консультирование, по определенной проблеме и запросу родителей либо педагогов</a:t>
          </a:r>
          <a:endParaRPr lang="ru-RU" sz="2000" kern="1200" dirty="0"/>
        </a:p>
      </dsp:txBody>
      <dsp:txXfrm>
        <a:off x="463389" y="1139606"/>
        <a:ext cx="2994543" cy="2185801"/>
      </dsp:txXfrm>
    </dsp:sp>
    <dsp:sp modelId="{1C909DE7-2361-4268-B94D-1FA4BE144921}">
      <dsp:nvSpPr>
        <dsp:cNvPr id="0" name=""/>
        <dsp:cNvSpPr/>
      </dsp:nvSpPr>
      <dsp:spPr>
        <a:xfrm>
          <a:off x="4210744" y="0"/>
          <a:ext cx="3913187" cy="35720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Наглядно-информационные</a:t>
          </a:r>
          <a:endParaRPr lang="ru-RU" sz="3000" kern="1200" dirty="0"/>
        </a:p>
      </dsp:txBody>
      <dsp:txXfrm>
        <a:off x="4210744" y="0"/>
        <a:ext cx="3913187" cy="1071603"/>
      </dsp:txXfrm>
    </dsp:sp>
    <dsp:sp modelId="{6AF3A8DD-BB05-4F11-A624-E872EC1CCF70}">
      <dsp:nvSpPr>
        <dsp:cNvPr id="0" name=""/>
        <dsp:cNvSpPr/>
      </dsp:nvSpPr>
      <dsp:spPr>
        <a:xfrm>
          <a:off x="4602063" y="1071908"/>
          <a:ext cx="3130549" cy="70175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информационные проспекты для родителей;</a:t>
          </a:r>
          <a:endParaRPr lang="ru-RU" sz="2000" kern="1200" dirty="0"/>
        </a:p>
      </dsp:txBody>
      <dsp:txXfrm>
        <a:off x="4622617" y="1092462"/>
        <a:ext cx="3089441" cy="660649"/>
      </dsp:txXfrm>
    </dsp:sp>
    <dsp:sp modelId="{45E16D93-FB35-4903-9EE4-C9C8C7CFB93F}">
      <dsp:nvSpPr>
        <dsp:cNvPr id="0" name=""/>
        <dsp:cNvSpPr/>
      </dsp:nvSpPr>
      <dsp:spPr>
        <a:xfrm>
          <a:off x="4602063" y="1881628"/>
          <a:ext cx="3130549" cy="70175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памятки;</a:t>
          </a:r>
          <a:endParaRPr lang="ru-RU" sz="2000" kern="1200" dirty="0"/>
        </a:p>
      </dsp:txBody>
      <dsp:txXfrm>
        <a:off x="4622617" y="1902182"/>
        <a:ext cx="3089441" cy="660649"/>
      </dsp:txXfrm>
    </dsp:sp>
    <dsp:sp modelId="{64FB4F9A-F373-4BF0-B78E-8196BD386C18}">
      <dsp:nvSpPr>
        <dsp:cNvPr id="0" name=""/>
        <dsp:cNvSpPr/>
      </dsp:nvSpPr>
      <dsp:spPr>
        <a:xfrm>
          <a:off x="4602063" y="2691348"/>
          <a:ext cx="3130549" cy="70175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буклеты.</a:t>
          </a:r>
          <a:endParaRPr lang="ru-RU" sz="2000" kern="1200" dirty="0"/>
        </a:p>
      </dsp:txBody>
      <dsp:txXfrm>
        <a:off x="4622617" y="2711902"/>
        <a:ext cx="3089441" cy="660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6EA29-7600-4377-B553-A9580E4E7975}">
      <dsp:nvSpPr>
        <dsp:cNvPr id="0" name=""/>
        <dsp:cNvSpPr/>
      </dsp:nvSpPr>
      <dsp:spPr>
        <a:xfrm>
          <a:off x="0" y="0"/>
          <a:ext cx="9071647" cy="431242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Групповые</a:t>
          </a:r>
          <a:endParaRPr lang="ru-RU" sz="5900" kern="1200" dirty="0"/>
        </a:p>
      </dsp:txBody>
      <dsp:txXfrm>
        <a:off x="0" y="0"/>
        <a:ext cx="9071647" cy="1293728"/>
      </dsp:txXfrm>
    </dsp:sp>
    <dsp:sp modelId="{FD7CBE2B-F33A-45A1-9A28-CE155F09A735}">
      <dsp:nvSpPr>
        <dsp:cNvPr id="0" name=""/>
        <dsp:cNvSpPr/>
      </dsp:nvSpPr>
      <dsp:spPr>
        <a:xfrm>
          <a:off x="907164" y="1296360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родительские собрания, включающие выступление психолога;</a:t>
          </a:r>
          <a:endParaRPr lang="ru-RU" sz="1500" kern="1200" dirty="0"/>
        </a:p>
      </dsp:txBody>
      <dsp:txXfrm>
        <a:off x="917507" y="1306703"/>
        <a:ext cx="7236631" cy="332436"/>
      </dsp:txXfrm>
    </dsp:sp>
    <dsp:sp modelId="{727992EB-BC68-4A98-A642-9EC2866164CA}">
      <dsp:nvSpPr>
        <dsp:cNvPr id="0" name=""/>
        <dsp:cNvSpPr/>
      </dsp:nvSpPr>
      <dsp:spPr>
        <a:xfrm>
          <a:off x="907164" y="1703809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анкетирование/опрос родителей;</a:t>
          </a:r>
          <a:endParaRPr lang="ru-RU" sz="1500" kern="1200"/>
        </a:p>
      </dsp:txBody>
      <dsp:txXfrm>
        <a:off x="917507" y="1714152"/>
        <a:ext cx="7236631" cy="332436"/>
      </dsp:txXfrm>
    </dsp:sp>
    <dsp:sp modelId="{22622071-7706-4F20-BDB3-2EB768B0FDD4}">
      <dsp:nvSpPr>
        <dsp:cNvPr id="0" name=""/>
        <dsp:cNvSpPr/>
      </dsp:nvSpPr>
      <dsp:spPr>
        <a:xfrm>
          <a:off x="907164" y="2111258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психологические игры, упражнения, занятия для родителей с элементами тренинга;</a:t>
          </a:r>
          <a:endParaRPr lang="ru-RU" sz="1500" kern="1200"/>
        </a:p>
      </dsp:txBody>
      <dsp:txXfrm>
        <a:off x="917507" y="2121601"/>
        <a:ext cx="7236631" cy="332436"/>
      </dsp:txXfrm>
    </dsp:sp>
    <dsp:sp modelId="{366D2FA0-AD45-4C0B-9130-3319AB36B6BC}">
      <dsp:nvSpPr>
        <dsp:cNvPr id="0" name=""/>
        <dsp:cNvSpPr/>
      </dsp:nvSpPr>
      <dsp:spPr>
        <a:xfrm>
          <a:off x="907164" y="2518707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неделя психологии в ДОУ; </a:t>
          </a:r>
          <a:endParaRPr lang="ru-RU" sz="1500" kern="1200"/>
        </a:p>
      </dsp:txBody>
      <dsp:txXfrm>
        <a:off x="917507" y="2529050"/>
        <a:ext cx="7236631" cy="332436"/>
      </dsp:txXfrm>
    </dsp:sp>
    <dsp:sp modelId="{E0A1778F-65D4-43EF-9EBE-8CDFC6FCD546}">
      <dsp:nvSpPr>
        <dsp:cNvPr id="0" name=""/>
        <dsp:cNvSpPr/>
      </dsp:nvSpPr>
      <dsp:spPr>
        <a:xfrm>
          <a:off x="907164" y="2926155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совместные занятия родителей с детьми;</a:t>
          </a:r>
          <a:endParaRPr lang="ru-RU" sz="1500" kern="1200"/>
        </a:p>
      </dsp:txBody>
      <dsp:txXfrm>
        <a:off x="917507" y="2936498"/>
        <a:ext cx="7236631" cy="332436"/>
      </dsp:txXfrm>
    </dsp:sp>
    <dsp:sp modelId="{31D8713C-C950-4F36-8386-D86D201E22C2}">
      <dsp:nvSpPr>
        <dsp:cNvPr id="0" name=""/>
        <dsp:cNvSpPr/>
      </dsp:nvSpPr>
      <dsp:spPr>
        <a:xfrm>
          <a:off x="907164" y="3333604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мастер-классы;</a:t>
          </a:r>
          <a:endParaRPr lang="ru-RU" sz="1500" kern="1200"/>
        </a:p>
      </dsp:txBody>
      <dsp:txXfrm>
        <a:off x="917507" y="3343947"/>
        <a:ext cx="7236631" cy="332436"/>
      </dsp:txXfrm>
    </dsp:sp>
    <dsp:sp modelId="{1ECBFCD1-FBAD-4BB3-811A-7BF54A54B8B0}">
      <dsp:nvSpPr>
        <dsp:cNvPr id="0" name=""/>
        <dsp:cNvSpPr/>
      </dsp:nvSpPr>
      <dsp:spPr>
        <a:xfrm>
          <a:off x="907164" y="3741053"/>
          <a:ext cx="7257317" cy="3531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тренинги родительской эффективности; переориентации родительского поведения </a:t>
          </a:r>
          <a:endParaRPr lang="ru-RU" sz="1500" kern="1200" dirty="0"/>
        </a:p>
      </dsp:txBody>
      <dsp:txXfrm>
        <a:off x="917507" y="3751396"/>
        <a:ext cx="7236631" cy="332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1" y="3299826"/>
            <a:ext cx="276666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173041"/>
            <a:ext cx="2541585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7" y="981054"/>
            <a:ext cx="12192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" y="4479719"/>
            <a:ext cx="1951436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246"/>
            <a:ext cx="971876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5" y="4342558"/>
            <a:ext cx="974406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663"/>
            <a:ext cx="1276350" cy="13239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0" y="352553"/>
            <a:ext cx="472260" cy="6538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551951" y="1467020"/>
            <a:ext cx="914379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КОРРЕКЦИОННО-РАЗВИВАЮЩЕЙ РАБОТЫ ПЕДАГОГА-ПСИХОЛОГА</a:t>
            </a:r>
            <a:br>
              <a:rPr lang="ru-RU" sz="3600" dirty="0"/>
            </a:br>
            <a:r>
              <a:rPr lang="ru-RU" sz="3600" dirty="0"/>
              <a:t>в группах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компенсирующей </a:t>
            </a:r>
            <a:r>
              <a:rPr lang="ru-RU" sz="3600" dirty="0"/>
              <a:t>направленности </a:t>
            </a:r>
            <a:br>
              <a:rPr lang="ru-RU" sz="3600" dirty="0"/>
            </a:br>
            <a:r>
              <a:rPr lang="ru-RU" sz="3600" dirty="0"/>
              <a:t>для детей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</a:t>
            </a:r>
            <a:r>
              <a:rPr lang="ru-RU" sz="3600" dirty="0"/>
              <a:t>тяжелыми нарушениями речи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1" y="3258280"/>
            <a:ext cx="2730600" cy="34868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12" y="1964764"/>
            <a:ext cx="1237555" cy="17260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62576" y="215315"/>
            <a:ext cx="8122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AD6F64"/>
                </a:solidFill>
              </a:rPr>
              <a:t>Муниципальное бюджетное дошкольное образовательное учреждение </a:t>
            </a:r>
            <a:endParaRPr lang="ru-RU" sz="2000" dirty="0" smtClean="0">
              <a:solidFill>
                <a:srgbClr val="AD6F64"/>
              </a:solidFill>
            </a:endParaRPr>
          </a:p>
          <a:p>
            <a:pPr algn="ctr"/>
            <a:r>
              <a:rPr lang="ru-RU" sz="2000" dirty="0" smtClean="0">
                <a:solidFill>
                  <a:srgbClr val="AD6F64"/>
                </a:solidFill>
              </a:rPr>
              <a:t>«</a:t>
            </a:r>
            <a:r>
              <a:rPr lang="ru-RU" sz="2000" dirty="0">
                <a:solidFill>
                  <a:srgbClr val="AD6F64"/>
                </a:solidFill>
              </a:rPr>
              <a:t>Центр развития ребенка «Детский сад № 7 «Елочка» </a:t>
            </a:r>
            <a:endParaRPr lang="ru-RU" sz="2000" dirty="0" smtClean="0">
              <a:solidFill>
                <a:srgbClr val="AD6F64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AD6F64"/>
                </a:solidFill>
              </a:rPr>
              <a:t>г.Ханты-Мансийск</a:t>
            </a:r>
            <a:endParaRPr lang="ru-RU" sz="2000" dirty="0">
              <a:solidFill>
                <a:srgbClr val="AD6F6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5583" y="5269290"/>
            <a:ext cx="5150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D6F64"/>
                </a:solidFill>
              </a:rPr>
              <a:t>Педагог-психолог: Павлова О.А.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62" y="4162910"/>
            <a:ext cx="2138970" cy="24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81371" y="482600"/>
            <a:ext cx="10899430" cy="516922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2800" dirty="0">
                <a:latin typeface="+mn-lt"/>
              </a:rPr>
              <a:t>Программа направлена на создание оптимальных условий для коррекционной и образовательной работы и всестороннего гармоничного развития детей старшего дошкольного возраста с тяжелыми нарушениями речи и определяет содержание и организацию    деятельности педагога-психолога по направлениям: </a:t>
            </a:r>
            <a:r>
              <a:rPr lang="ru-RU" sz="2800" dirty="0" err="1">
                <a:latin typeface="+mn-lt"/>
              </a:rPr>
              <a:t>психопрофилактика</a:t>
            </a:r>
            <a:r>
              <a:rPr lang="ru-RU" sz="2800" dirty="0">
                <a:latin typeface="+mn-lt"/>
              </a:rPr>
              <a:t>, психодиагностика и </a:t>
            </a:r>
            <a:r>
              <a:rPr lang="ru-RU" sz="2800" dirty="0" err="1">
                <a:latin typeface="+mn-lt"/>
              </a:rPr>
              <a:t>психокоррекция</a:t>
            </a:r>
            <a:r>
              <a:rPr lang="ru-RU" sz="2800" dirty="0">
                <a:latin typeface="+mn-lt"/>
              </a:rPr>
              <a:t> в работе с детьми 5 - 6 лет в условиях группы компенсирующей направленности для детей с ТНР.</a:t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Программа </a:t>
            </a:r>
            <a:r>
              <a:rPr lang="ru-RU" sz="2800" dirty="0">
                <a:latin typeface="+mn-lt"/>
              </a:rPr>
              <a:t>составлена в соответствии с ФГОС ДО,  на основе Адаптированной основной общеобразовательной программы учреждения для детей старшего дошкольного возраста с ТНР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Срок реализации программы – два года.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9" y="4396749"/>
            <a:ext cx="723900" cy="10096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9950" y="4051411"/>
            <a:ext cx="2100712" cy="2709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148121" y="5458047"/>
            <a:ext cx="1105332" cy="12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08389" y="1285175"/>
            <a:ext cx="8186511" cy="379728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3200" dirty="0"/>
              <a:t>оказание помощи в становлении личности ребенка </a:t>
            </a:r>
            <a:r>
              <a:rPr lang="ru-RU" sz="3200" dirty="0" smtClean="0"/>
              <a:t>старшего дошкольного </a:t>
            </a:r>
            <a:r>
              <a:rPr lang="ru-RU" sz="3200" dirty="0"/>
              <a:t>возраста с ТНР, развитии его самосознания, умению </a:t>
            </a:r>
            <a:r>
              <a:rPr lang="ru-RU" sz="3200" dirty="0" smtClean="0"/>
              <a:t>дифференцировать эмоциональные </a:t>
            </a:r>
            <a:r>
              <a:rPr lang="ru-RU" sz="3200" dirty="0"/>
              <a:t>состояния, адекватно реагировать на различные явления </a:t>
            </a:r>
            <a:r>
              <a:rPr lang="ru-RU" sz="3200" dirty="0" smtClean="0"/>
              <a:t>окружающей действительности</a:t>
            </a:r>
            <a:r>
              <a:rPr lang="ru-RU" sz="3200" dirty="0"/>
              <a:t>, развитию индивидуальности, повышению самооценки</a:t>
            </a:r>
            <a:endParaRPr lang="ru-RU" sz="3200" dirty="0">
              <a:latin typeface="+mn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77" y="3968625"/>
            <a:ext cx="2160973" cy="27632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9" y="4396749"/>
            <a:ext cx="723900" cy="10096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0" y="5350274"/>
            <a:ext cx="1276350" cy="13239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32" y="4565342"/>
            <a:ext cx="2390218" cy="2292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sp>
        <p:nvSpPr>
          <p:cNvPr id="23" name="Заголовок 16"/>
          <p:cNvSpPr txBox="1">
            <a:spLocks/>
          </p:cNvSpPr>
          <p:nvPr/>
        </p:nvSpPr>
        <p:spPr>
          <a:xfrm>
            <a:off x="3279316" y="268789"/>
            <a:ext cx="5028138" cy="590931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272220" y="290119"/>
            <a:ext cx="975808" cy="671116"/>
            <a:chOff x="2755162" y="290119"/>
            <a:chExt cx="975808" cy="67111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338742" y="265656"/>
            <a:ext cx="975808" cy="671116"/>
            <a:chOff x="2755162" y="290119"/>
            <a:chExt cx="975808" cy="67111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18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08389" y="1285175"/>
            <a:ext cx="8186511" cy="379728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dirty="0" smtClean="0">
                <a:solidFill>
                  <a:srgbClr val="9966FF"/>
                </a:solidFill>
              </a:rPr>
              <a:t> </a:t>
            </a:r>
            <a:r>
              <a:rPr lang="ru-RU" sz="2000" dirty="0" smtClean="0"/>
              <a:t>Обеспечить </a:t>
            </a:r>
            <a:r>
              <a:rPr lang="ru-RU" sz="2000" dirty="0"/>
              <a:t>эмоциональное благополучие детей с тяжелой речевой </a:t>
            </a:r>
            <a:r>
              <a:rPr lang="ru-RU" sz="2000" dirty="0" smtClean="0"/>
              <a:t>патологией;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dirty="0" smtClean="0">
                <a:solidFill>
                  <a:srgbClr val="9966FF"/>
                </a:solidFill>
              </a:rPr>
              <a:t> </a:t>
            </a:r>
            <a:r>
              <a:rPr lang="ru-RU" sz="2000" dirty="0" smtClean="0"/>
              <a:t>Создать </a:t>
            </a:r>
            <a:r>
              <a:rPr lang="ru-RU" sz="2000" dirty="0"/>
              <a:t>благоприятные условия для гармоничного развития детей, выравнивания их речевого и психофизического </a:t>
            </a:r>
            <a:r>
              <a:rPr lang="ru-RU" sz="2000" dirty="0" smtClean="0"/>
              <a:t>развития;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dirty="0" smtClean="0"/>
              <a:t>Развивать </a:t>
            </a:r>
            <a:r>
              <a:rPr lang="ru-RU" sz="2000" dirty="0"/>
              <a:t>мелкую </a:t>
            </a:r>
            <a:r>
              <a:rPr lang="ru-RU" sz="2000" dirty="0" smtClean="0"/>
              <a:t>моторику;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dirty="0" smtClean="0"/>
              <a:t>Развивать </a:t>
            </a:r>
            <a:r>
              <a:rPr lang="ru-RU" sz="2000" dirty="0"/>
              <a:t>психические </a:t>
            </a:r>
            <a:r>
              <a:rPr lang="ru-RU" sz="2000" dirty="0" smtClean="0"/>
              <a:t>процессы;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000" dirty="0" smtClean="0"/>
              <a:t>Обеспечить </a:t>
            </a:r>
            <a:r>
              <a:rPr lang="ru-RU" sz="2000" dirty="0"/>
              <a:t>коррекцию эмоционально-волевой сферы, формирование произвольности поведения детей с тяжелыми нарушениями </a:t>
            </a:r>
            <a:r>
              <a:rPr lang="ru-RU" sz="2000" dirty="0" smtClean="0"/>
              <a:t>речи.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dirty="0" smtClean="0"/>
              <a:t>Способствовать </a:t>
            </a:r>
            <a:r>
              <a:rPr lang="ru-RU" sz="2000" dirty="0"/>
              <a:t>раскрытию потенциальных возможностей каждого ребенка и формированию необходимых умений для дальнейшего обучения в школе, предупреждению школьной </a:t>
            </a:r>
            <a:r>
              <a:rPr lang="ru-RU" sz="2000" dirty="0" err="1"/>
              <a:t>дезадаптации</a:t>
            </a:r>
            <a:r>
              <a:rPr lang="ru-RU" sz="2000" dirty="0"/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9" y="4396749"/>
            <a:ext cx="723900" cy="10096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0" y="5350274"/>
            <a:ext cx="1276350" cy="13239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sp>
        <p:nvSpPr>
          <p:cNvPr id="9" name="Заголовок 16"/>
          <p:cNvSpPr txBox="1">
            <a:spLocks/>
          </p:cNvSpPr>
          <p:nvPr/>
        </p:nvSpPr>
        <p:spPr>
          <a:xfrm>
            <a:off x="3279316" y="268789"/>
            <a:ext cx="5028138" cy="590931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272220" y="290119"/>
            <a:ext cx="975808" cy="671116"/>
            <a:chOff x="2755162" y="290119"/>
            <a:chExt cx="975808" cy="67111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8338742" y="265656"/>
            <a:ext cx="975808" cy="671116"/>
            <a:chOff x="2755162" y="290119"/>
            <a:chExt cx="975808" cy="67111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70" y="3338259"/>
            <a:ext cx="2764800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sp>
        <p:nvSpPr>
          <p:cNvPr id="9" name="Заголовок 16"/>
          <p:cNvSpPr txBox="1">
            <a:spLocks/>
          </p:cNvSpPr>
          <p:nvPr/>
        </p:nvSpPr>
        <p:spPr>
          <a:xfrm>
            <a:off x="3279315" y="268789"/>
            <a:ext cx="5395365" cy="590931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272220" y="290119"/>
            <a:ext cx="975808" cy="671116"/>
            <a:chOff x="2755162" y="290119"/>
            <a:chExt cx="975808" cy="67111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8705969" y="228696"/>
            <a:ext cx="975808" cy="671116"/>
            <a:chOff x="2755162" y="290119"/>
            <a:chExt cx="975808" cy="67111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2061852"/>
              </p:ext>
            </p:extLst>
          </p:nvPr>
        </p:nvGraphicFramePr>
        <p:xfrm>
          <a:off x="280052" y="307336"/>
          <a:ext cx="11684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164">
            <a:off x="973208" y="4926283"/>
            <a:ext cx="1136179" cy="15846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89" y="5189913"/>
            <a:ext cx="946493" cy="10574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24" y="4594691"/>
            <a:ext cx="1592374" cy="18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82601" y="1465278"/>
            <a:ext cx="11333388" cy="319015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pPr lvl="0" algn="l"/>
            <a:r>
              <a:rPr lang="ru-RU" sz="2400" dirty="0" smtClean="0"/>
              <a:t>- снижение </a:t>
            </a:r>
            <a:r>
              <a:rPr lang="ru-RU" sz="2400" dirty="0"/>
              <a:t>эмоциональной напряженности, снижении индекса тревожности, агрессивности и др. эмоционально-личностных проблем; </a:t>
            </a:r>
            <a:br>
              <a:rPr lang="ru-RU" sz="2400" dirty="0"/>
            </a:br>
            <a:r>
              <a:rPr lang="ru-RU" sz="2400" dirty="0"/>
              <a:t>снижение риска </a:t>
            </a:r>
            <a:r>
              <a:rPr lang="ru-RU" sz="2400" dirty="0" err="1"/>
              <a:t>дезадаптации</a:t>
            </a:r>
            <a:r>
              <a:rPr lang="ru-RU" sz="2400" dirty="0"/>
              <a:t>; </a:t>
            </a:r>
            <a:br>
              <a:rPr lang="ru-RU" sz="2400" dirty="0"/>
            </a:br>
            <a:r>
              <a:rPr lang="ru-RU" sz="2400" dirty="0" smtClean="0"/>
              <a:t>- коррекция </a:t>
            </a:r>
            <a:r>
              <a:rPr lang="ru-RU" sz="2400" dirty="0"/>
              <a:t>нарушений эмоционально - волевой, коммуникативной сферы; </a:t>
            </a:r>
            <a:br>
              <a:rPr lang="ru-RU" sz="2400" dirty="0"/>
            </a:br>
            <a:r>
              <a:rPr lang="ru-RU" sz="2400" dirty="0" smtClean="0"/>
              <a:t>- развитие </a:t>
            </a:r>
            <a:r>
              <a:rPr lang="ru-RU" sz="2400" dirty="0"/>
              <a:t>индивидуальных способностей и творческого потенциала детей; </a:t>
            </a:r>
            <a:br>
              <a:rPr lang="ru-RU" sz="2400" dirty="0"/>
            </a:br>
            <a:r>
              <a:rPr lang="ru-RU" sz="2400" dirty="0" smtClean="0"/>
              <a:t>- стабилизация </a:t>
            </a:r>
            <a:r>
              <a:rPr lang="ru-RU" sz="2400" dirty="0"/>
              <a:t>психоэмоционального состояния; </a:t>
            </a:r>
            <a:br>
              <a:rPr lang="ru-RU" sz="2400" dirty="0"/>
            </a:br>
            <a:r>
              <a:rPr lang="ru-RU" sz="2400" dirty="0" smtClean="0"/>
              <a:t>- повышение </a:t>
            </a:r>
            <a:r>
              <a:rPr lang="ru-RU" sz="2400" dirty="0"/>
              <a:t>уровня познавательных процессов, познавательной </a:t>
            </a:r>
            <a:r>
              <a:rPr lang="ru-RU" sz="2400" dirty="0" smtClean="0"/>
              <a:t>-активности</a:t>
            </a:r>
            <a:r>
              <a:rPr lang="ru-RU" sz="2400" dirty="0"/>
              <a:t>, положительной мотивации; </a:t>
            </a:r>
            <a:br>
              <a:rPr lang="ru-RU" sz="2400" dirty="0"/>
            </a:br>
            <a:r>
              <a:rPr lang="ru-RU" sz="2400" dirty="0" smtClean="0"/>
              <a:t>- обеспечение </a:t>
            </a:r>
            <a:r>
              <a:rPr lang="ru-RU" sz="2400" dirty="0"/>
              <a:t>психологической готовности детей к школьному обучению.</a:t>
            </a:r>
            <a:endParaRPr lang="ru-RU" sz="2400" dirty="0"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74" y="2312874"/>
            <a:ext cx="723900" cy="10096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77" y="6012261"/>
            <a:ext cx="547571" cy="466175"/>
          </a:xfrm>
          <a:prstGeom prst="rect">
            <a:avLst/>
          </a:prstGeom>
        </p:spPr>
      </p:pic>
      <p:sp>
        <p:nvSpPr>
          <p:cNvPr id="9" name="Заголовок 16"/>
          <p:cNvSpPr txBox="1">
            <a:spLocks/>
          </p:cNvSpPr>
          <p:nvPr/>
        </p:nvSpPr>
        <p:spPr>
          <a:xfrm>
            <a:off x="2025914" y="69569"/>
            <a:ext cx="7751460" cy="1089529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 освоения программы:</a:t>
            </a:r>
            <a:endParaRPr lang="ru-RU" sz="3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65678" y="278775"/>
            <a:ext cx="975808" cy="671116"/>
            <a:chOff x="2755162" y="290119"/>
            <a:chExt cx="975808" cy="67111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9563128" y="278775"/>
            <a:ext cx="975808" cy="671116"/>
            <a:chOff x="2755162" y="290119"/>
            <a:chExt cx="975808" cy="67111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803" y="3845277"/>
            <a:ext cx="2103062" cy="26855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3" y="4506605"/>
            <a:ext cx="1825141" cy="21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6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91" y="5650181"/>
            <a:ext cx="913569" cy="1020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06" y="5975336"/>
            <a:ext cx="734300" cy="761699"/>
          </a:xfrm>
          <a:prstGeom prst="rect">
            <a:avLst/>
          </a:prstGeom>
        </p:spPr>
      </p:pic>
      <p:sp>
        <p:nvSpPr>
          <p:cNvPr id="23" name="Заголовок 16"/>
          <p:cNvSpPr txBox="1">
            <a:spLocks/>
          </p:cNvSpPr>
          <p:nvPr/>
        </p:nvSpPr>
        <p:spPr>
          <a:xfrm>
            <a:off x="1182422" y="8553"/>
            <a:ext cx="9784518" cy="1588127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вовлечения родителей в единое образовательное пространство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семья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:</a:t>
            </a:r>
            <a:endParaRPr lang="ru-RU" sz="36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75326" y="261558"/>
            <a:ext cx="975808" cy="671116"/>
            <a:chOff x="2755162" y="290119"/>
            <a:chExt cx="975808" cy="67111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0998228" y="278775"/>
            <a:ext cx="975808" cy="671116"/>
            <a:chOff x="2755162" y="290119"/>
            <a:chExt cx="975808" cy="671116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3466080"/>
              </p:ext>
            </p:extLst>
          </p:nvPr>
        </p:nvGraphicFramePr>
        <p:xfrm>
          <a:off x="3720392" y="1825809"/>
          <a:ext cx="8128000" cy="357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9" y="3184130"/>
            <a:ext cx="3799071" cy="34884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31" y="5327575"/>
            <a:ext cx="912336" cy="10207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1425">
            <a:off x="1914666" y="1474555"/>
            <a:ext cx="939281" cy="13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31" y="5327575"/>
            <a:ext cx="912336" cy="102079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06" y="5975336"/>
            <a:ext cx="734300" cy="761699"/>
          </a:xfrm>
          <a:prstGeom prst="rect">
            <a:avLst/>
          </a:prstGeom>
        </p:spPr>
      </p:pic>
      <p:sp>
        <p:nvSpPr>
          <p:cNvPr id="23" name="Заголовок 16"/>
          <p:cNvSpPr txBox="1">
            <a:spLocks/>
          </p:cNvSpPr>
          <p:nvPr/>
        </p:nvSpPr>
        <p:spPr>
          <a:xfrm>
            <a:off x="1182422" y="8553"/>
            <a:ext cx="9784518" cy="1588127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вовлечения родителей в единое образовательное пространство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семья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:</a:t>
            </a:r>
            <a:endParaRPr lang="ru-RU" sz="36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75326" y="261558"/>
            <a:ext cx="975808" cy="671116"/>
            <a:chOff x="2755162" y="290119"/>
            <a:chExt cx="975808" cy="67111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0998228" y="278775"/>
            <a:ext cx="975808" cy="671116"/>
            <a:chOff x="2755162" y="290119"/>
            <a:chExt cx="975808" cy="671116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10" y="307336"/>
              <a:ext cx="472260" cy="65389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162" y="290119"/>
              <a:ext cx="472260" cy="653899"/>
            </a:xfrm>
            <a:prstGeom prst="rect">
              <a:avLst/>
            </a:prstGeom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614063"/>
              </p:ext>
            </p:extLst>
          </p:nvPr>
        </p:nvGraphicFramePr>
        <p:xfrm>
          <a:off x="2819400" y="1647275"/>
          <a:ext cx="9071647" cy="431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91" y="5650181"/>
            <a:ext cx="913569" cy="10206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9" y="3184130"/>
            <a:ext cx="3799071" cy="3488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1425">
            <a:off x="1914666" y="1474555"/>
            <a:ext cx="939281" cy="13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0479" y="2161033"/>
            <a:ext cx="6019850" cy="632968"/>
          </a:xfrm>
        </p:spPr>
        <p:txBody>
          <a:bodyPr/>
          <a:lstStyle/>
          <a:p>
            <a:r>
              <a:rPr lang="ru-RU" sz="4000" dirty="0" smtClean="0">
                <a:solidFill>
                  <a:srgbClr val="AD6F64"/>
                </a:solidFill>
              </a:rPr>
              <a:t>Спасибо за внимание! </a:t>
            </a:r>
            <a:r>
              <a:rPr lang="ru-RU" sz="4000" dirty="0">
                <a:solidFill>
                  <a:srgbClr val="AD6F64"/>
                </a:solidFill>
              </a:rPr>
              <a:t/>
            </a:r>
            <a:br>
              <a:rPr lang="ru-RU" sz="4000" dirty="0">
                <a:solidFill>
                  <a:srgbClr val="AD6F64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778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72A6D6-8380-4A4E-A74C-8B9930E2694F}">
  <ds:schemaRefs>
    <ds:schemaRef ds:uri="http://purl.org/dc/terms/"/>
    <ds:schemaRef ds:uri="2547570a-e5f4-4946-a4c3-82580e42479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ee78bd2-4339-4042-adc0-bcc646419980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русскому языку с веселой мышкой</Template>
  <TotalTime>0</TotalTime>
  <Words>318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Segoe UI</vt:lpstr>
      <vt:lpstr>Segoe UI Light</vt:lpstr>
      <vt:lpstr>Тема1</vt:lpstr>
      <vt:lpstr>РАБОЧАЯ ПРОГРАММА  КОРРЕКЦИОННО-РАЗВИВАЮЩЕЙ РАБОТЫ ПЕДАГОГА-ПСИХОЛОГА в группах  компенсирующей направленности  для детей  с тяжелыми нарушениями речи</vt:lpstr>
      <vt:lpstr>Программа направлена на создание оптимальных условий для коррекционной и образовательной работы и всестороннего гармоничного развития детей старшего дошкольного возраста с тяжелыми нарушениями речи и определяет содержание и организацию    деятельности педагога-психолога по направлениям: психопрофилактика, психодиагностика и психокоррекция в работе с детьми 5 - 6 лет в условиях группы компенсирующей направленности для детей с ТНР.  Программа составлена в соответствии с ФГОС ДО,  на основе Адаптированной основной общеобразовательной программы учреждения для детей старшего дошкольного возраста с ТНР  Срок реализации программы – два года. </vt:lpstr>
      <vt:lpstr>оказание помощи в становлении личности ребенка старшего дошкольного возраста с ТНР, развитии его самосознания, умению дифференцировать эмоциональные состояния, адекватно реагировать на различные явления окружающей действительности, развитию индивидуальности, повышению самооценки</vt:lpstr>
      <vt:lpstr>1. Обеспечить эмоциональное благополучие детей с тяжелой речевой патологией; 2. Создать благоприятные условия для гармоничного развития детей, выравнивания их речевого и психофизического развития; 3. Развивать мелкую моторику; 4. Развивать психические процессы; 5. Обеспечить коррекцию эмоционально-волевой сферы, формирование произвольности поведения детей с тяжелыми нарушениями речи. 6. Способствовать раскрытию потенциальных возможностей каждого ребенка и формированию необходимых умений для дальнейшего обучения в школе, предупреждению школьной дезадаптации.</vt:lpstr>
      <vt:lpstr>Презентация PowerPoint</vt:lpstr>
      <vt:lpstr>- снижение эмоциональной напряженности, снижении индекса тревожности, агрессивности и др. эмоционально-личностных проблем;  снижение риска дезадаптации;  - коррекция нарушений эмоционально - волевой, коммуникативной сферы;  - развитие индивидуальных способностей и творческого потенциала детей;  - стабилизация психоэмоционального состояния;  - повышение уровня познавательных процессов, познавательной -активности, положительной мотивации;  - обеспечение психологической готовности детей к школьному обучению.</vt:lpstr>
      <vt:lpstr>Презентация PowerPoint</vt:lpstr>
      <vt:lpstr>Презентация PowerPoint</vt:lpstr>
      <vt:lpstr>Спасибо за внимание!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2017-11-23T17:11:07Z</dcterms:created>
  <dcterms:modified xsi:type="dcterms:W3CDTF">2017-11-23T18:13:42Z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