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2" r:id="rId4"/>
    <p:sldId id="276" r:id="rId5"/>
    <p:sldId id="260" r:id="rId6"/>
    <p:sldId id="267" r:id="rId7"/>
    <p:sldId id="266" r:id="rId8"/>
    <p:sldId id="268" r:id="rId9"/>
    <p:sldId id="269" r:id="rId10"/>
    <p:sldId id="272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D1BF74-E88D-40BF-9065-FF1DFAF39730}">
          <p14:sldIdLst>
            <p14:sldId id="256"/>
            <p14:sldId id="264"/>
            <p14:sldId id="262"/>
            <p14:sldId id="276"/>
          </p14:sldIdLst>
        </p14:section>
        <p14:section name="Раздел без заголовка" id="{C5CEFCDE-DF31-4DEA-875A-E78888587A53}">
          <p14:sldIdLst>
            <p14:sldId id="260"/>
            <p14:sldId id="267"/>
            <p14:sldId id="266"/>
            <p14:sldId id="268"/>
            <p14:sldId id="269"/>
          </p14:sldIdLst>
        </p14:section>
        <p14:section name="Раздел без заголовка" id="{256666AD-05D2-4803-9503-54DA77CF878E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D60093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51" autoAdjust="0"/>
  </p:normalViewPr>
  <p:slideViewPr>
    <p:cSldViewPr>
      <p:cViewPr varScale="1">
        <p:scale>
          <a:sx n="60" d="100"/>
          <a:sy n="60" d="100"/>
        </p:scale>
        <p:origin x="9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4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668" y="2816932"/>
            <a:ext cx="5976664" cy="122413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587593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7593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78497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0" r="19501"/>
          <a:stretch/>
        </p:blipFill>
        <p:spPr>
          <a:xfrm rot="5400000">
            <a:off x="5228560" y="792062"/>
            <a:ext cx="2879608" cy="4266474"/>
          </a:xfrm>
          <a:prstGeom prst="rect">
            <a:avLst/>
          </a:prstGeom>
        </p:spPr>
      </p:pic>
      <p:pic>
        <p:nvPicPr>
          <p:cNvPr id="1026" name="Picture 2" descr="Мастерилка - площадка детских мастер-классов | ВКонтакт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" b="2858"/>
          <a:stretch/>
        </p:blipFill>
        <p:spPr bwMode="auto">
          <a:xfrm>
            <a:off x="323528" y="1556792"/>
            <a:ext cx="38884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55977" y="4149081"/>
            <a:ext cx="4644512" cy="11912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0" i="1" dirty="0" smtClean="0">
                <a:solidFill>
                  <a:srgbClr val="D60093"/>
                </a:solidFill>
              </a:rPr>
              <a:t>Мастерим вместе с</a:t>
            </a:r>
          </a:p>
          <a:p>
            <a:r>
              <a:rPr lang="ru-RU" sz="2200" b="0" i="1" dirty="0" smtClean="0">
                <a:solidFill>
                  <a:srgbClr val="D60093"/>
                </a:solidFill>
              </a:rPr>
              <a:t> </a:t>
            </a:r>
            <a:endParaRPr lang="ru-RU" sz="2200" b="0" i="1" dirty="0" smtClean="0">
              <a:solidFill>
                <a:srgbClr val="D60093"/>
              </a:solidFill>
            </a:endParaRPr>
          </a:p>
          <a:p>
            <a:r>
              <a:rPr lang="ru-RU" i="1" dirty="0" smtClean="0">
                <a:solidFill>
                  <a:srgbClr val="D60093"/>
                </a:solidFill>
              </a:rPr>
              <a:t>ОКСАНОЙ  АЛЕКСАНДРОВНОЙ </a:t>
            </a:r>
            <a:r>
              <a:rPr lang="ru-RU" sz="3600" i="1" dirty="0" smtClean="0">
                <a:solidFill>
                  <a:srgbClr val="D60093"/>
                </a:solidFill>
              </a:rPr>
              <a:t>ПАВЛОВОЙ</a:t>
            </a:r>
            <a:endParaRPr lang="ru-RU" sz="3600" i="1" dirty="0">
              <a:solidFill>
                <a:srgbClr val="D60093"/>
              </a:solidFill>
            </a:endParaRPr>
          </a:p>
        </p:txBody>
      </p:sp>
      <p:pic>
        <p:nvPicPr>
          <p:cNvPr id="2" name="Детская - Подвижная музыка для игры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12560" y="2783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831"/>
    </mc:Choice>
    <mc:Fallback>
      <p:transition advTm="5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качать грациозную открытку с днем друзей подругам, друзьям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-1752" b="4545"/>
          <a:stretch/>
        </p:blipFill>
        <p:spPr bwMode="auto">
          <a:xfrm>
            <a:off x="1763688" y="1052736"/>
            <a:ext cx="5633027" cy="47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78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Добрый день, ребята и взрослые!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95536" y="1844824"/>
            <a:ext cx="8532564" cy="424847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300" i="1" dirty="0" smtClean="0">
                <a:solidFill>
                  <a:srgbClr val="FF0000"/>
                </a:solidFill>
              </a:rPr>
              <a:t>Попробуем смастерить сегодня </a:t>
            </a:r>
            <a:r>
              <a:rPr lang="ru-RU" sz="4300" b="1" i="1" dirty="0" smtClean="0">
                <a:solidFill>
                  <a:srgbClr val="FF0000"/>
                </a:solidFill>
              </a:rPr>
              <a:t>бронтозавра</a:t>
            </a:r>
            <a:r>
              <a:rPr lang="ru-RU" sz="4300" i="1" dirty="0" smtClean="0">
                <a:solidFill>
                  <a:srgbClr val="FF0000"/>
                </a:solidFill>
              </a:rPr>
              <a:t>! </a:t>
            </a:r>
            <a:endParaRPr lang="ru-RU" sz="43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300" i="1" dirty="0" smtClean="0">
                <a:solidFill>
                  <a:srgbClr val="002060"/>
                </a:solidFill>
              </a:rPr>
              <a:t>Это </a:t>
            </a:r>
            <a:r>
              <a:rPr lang="ru-RU" sz="4300" i="1" dirty="0">
                <a:solidFill>
                  <a:srgbClr val="002060"/>
                </a:solidFill>
              </a:rPr>
              <a:t>задание очень сложное, тут потребуется помощь старшего брата или сестры, а может и </a:t>
            </a:r>
            <a:r>
              <a:rPr lang="ru-RU" sz="4300" i="1" dirty="0" smtClean="0">
                <a:solidFill>
                  <a:srgbClr val="002060"/>
                </a:solidFill>
              </a:rPr>
              <a:t>папы. Найдите </a:t>
            </a:r>
            <a:r>
              <a:rPr lang="ru-RU" sz="4300" i="1" dirty="0">
                <a:solidFill>
                  <a:srgbClr val="002060"/>
                </a:solidFill>
              </a:rPr>
              <a:t>удобное для всех время для выполнения! </a:t>
            </a:r>
          </a:p>
          <a:p>
            <a:pPr marL="0" indent="0" algn="ctr">
              <a:buNone/>
            </a:pPr>
            <a:endParaRPr lang="ru-RU" sz="4300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300" i="1" dirty="0" smtClean="0">
                <a:solidFill>
                  <a:srgbClr val="00B0F0"/>
                </a:solidFill>
              </a:rPr>
              <a:t>Подготовьте материалы</a:t>
            </a:r>
            <a:endParaRPr lang="ru-RU" sz="4300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300" i="1" dirty="0" smtClean="0">
                <a:solidFill>
                  <a:schemeClr val="tx1"/>
                </a:solidFill>
              </a:rPr>
              <a:t> </a:t>
            </a:r>
            <a:r>
              <a:rPr lang="ru-RU" sz="4300" b="1" i="1" dirty="0" smtClean="0">
                <a:solidFill>
                  <a:schemeClr val="tx1"/>
                </a:solidFill>
              </a:rPr>
              <a:t>Нам нужны</a:t>
            </a:r>
            <a:r>
              <a:rPr lang="ru-RU" sz="4300" i="1" dirty="0" smtClean="0">
                <a:solidFill>
                  <a:schemeClr val="tx1"/>
                </a:solidFill>
              </a:rPr>
              <a:t>: цветная бумага или картон, клей, фломастеры и «мусорная планета» </a:t>
            </a:r>
            <a:r>
              <a:rPr lang="ru-RU" sz="4300" i="1" dirty="0" smtClean="0">
                <a:solidFill>
                  <a:schemeClr val="tx1"/>
                </a:solidFill>
              </a:rPr>
              <a:t>(</a:t>
            </a:r>
            <a:r>
              <a:rPr lang="ru-RU" sz="4300" i="1" dirty="0" smtClean="0">
                <a:solidFill>
                  <a:schemeClr val="tx1"/>
                </a:solidFill>
              </a:rPr>
              <a:t>пакет для мусора)!</a:t>
            </a:r>
            <a:endParaRPr lang="ru-RU" sz="43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666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2000">
        <p15:prstTrans prst="drape"/>
      </p:transition>
    </mc:Choice>
    <mc:Fallback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3587" y="934839"/>
            <a:ext cx="8712968" cy="1185223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Кто такой БРОНТОЗАВР?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55575" y="1772816"/>
            <a:ext cx="4480049" cy="4176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200" dirty="0" smtClean="0"/>
              <a:t>Бронтозавр был крупнейшим травоядным динозавром, жившим давным-давно (в позднеюрском периоде 157-146 миллионов лет до н.э.) на территории нынешней Северной Америки. Длина его тела достигала 23 м, а весил гигант более 30 тонн. </a:t>
            </a:r>
          </a:p>
          <a:p>
            <a:pPr marL="0" indent="0" algn="just">
              <a:buNone/>
            </a:pPr>
            <a:r>
              <a:rPr lang="ru-RU" sz="2200" dirty="0"/>
              <a:t> </a:t>
            </a:r>
            <a:r>
              <a:rPr lang="ru-RU" sz="2200" dirty="0" smtClean="0"/>
              <a:t>   При этом голова у бронтозавра была очень маленькая, а мозг весил всего 400 грамм.</a:t>
            </a:r>
            <a:endParaRPr lang="ru-RU" sz="2200" dirty="0"/>
          </a:p>
        </p:txBody>
      </p:sp>
      <p:sp>
        <p:nvSpPr>
          <p:cNvPr id="4" name="AutoShape 2" descr="Картинки по запросу тиранозавр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10.04.2015. - Один из самых знаменитых динозавров всех времен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4169966" cy="32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6829">
        <p15:prstTrans prst="peelOff"/>
      </p:transition>
    </mc:Choice>
    <mc:Fallback>
      <p:transition spd="slow" advTm="568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3547" y="924394"/>
            <a:ext cx="8712968" cy="570138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Вырезаем из цветной бумаги или картона </a:t>
            </a:r>
            <a:endParaRPr lang="ru-RU" sz="3600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850218" y="4724198"/>
            <a:ext cx="6394190" cy="0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964679" y="420873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103713" y="424048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763688" y="2276404"/>
            <a:ext cx="6480720" cy="0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976653" y="163009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763688" y="1807748"/>
            <a:ext cx="68426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Arial" charset="0"/>
              </a:rPr>
              <a:t>Три коричневых круга диаметром 7,4 и 2 см</a:t>
            </a:r>
            <a:endParaRPr lang="en-US" sz="2400" dirty="0"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090797" y="166184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763688" y="3097481"/>
            <a:ext cx="6480720" cy="38054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981750" y="253233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090797" y="259181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850218" y="3943254"/>
            <a:ext cx="6394190" cy="1587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927184" y="342674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027385" y="345849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1850218" y="5634306"/>
            <a:ext cx="6394190" cy="0"/>
          </a:xfrm>
          <a:prstGeom prst="line">
            <a:avLst/>
          </a:prstGeom>
          <a:noFill/>
          <a:ln w="25400">
            <a:solidFill>
              <a:schemeClr val="bg2">
                <a:lumMod val="2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041006" y="5058044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177057" y="510090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877952" y="2564081"/>
            <a:ext cx="6267214" cy="460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Arial" charset="0"/>
              </a:rPr>
              <a:t>Два зеленых круга диаметром 7 и 6 см</a:t>
            </a:r>
            <a:endParaRPr lang="en-US" sz="2400" dirty="0"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874730" y="3344240"/>
            <a:ext cx="313682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Arial" charset="0"/>
              </a:rPr>
              <a:t>5 красных кругов:</a:t>
            </a:r>
            <a:endParaRPr lang="en-US" sz="2400" dirty="0"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928455" y="4234830"/>
            <a:ext cx="54031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Arial" charset="0"/>
              </a:rPr>
              <a:t>Четыре красных - диаметром 4 см</a:t>
            </a:r>
            <a:endParaRPr lang="en-US" sz="2400" dirty="0"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969581" y="5077333"/>
            <a:ext cx="51941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Arial" charset="0"/>
              </a:rPr>
              <a:t>Один красный – диаметром 3 см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61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9000">
        <p15:prstTrans prst="drape"/>
      </p:transition>
    </mc:Choice>
    <mc:Fallback>
      <p:transition spd="slow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12968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Если вы вырезали круги, начинаем собирать бронтозавра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37444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Загни край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коричневого</a:t>
            </a:r>
            <a:r>
              <a:rPr lang="ru-RU" sz="2400" dirty="0" smtClean="0">
                <a:solidFill>
                  <a:schemeClr val="tx1"/>
                </a:solidFill>
              </a:rPr>
              <a:t> круга диаметром 7 см. Это туловище.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Загни край у </a:t>
            </a:r>
            <a:r>
              <a:rPr lang="ru-RU" sz="2400" b="1" dirty="0" smtClean="0">
                <a:solidFill>
                  <a:schemeClr val="accent2"/>
                </a:solidFill>
              </a:rPr>
              <a:t>четырех красных кругов </a:t>
            </a:r>
            <a:r>
              <a:rPr lang="ru-RU" sz="2400" dirty="0" smtClean="0">
                <a:solidFill>
                  <a:schemeClr val="tx1"/>
                </a:solidFill>
              </a:rPr>
              <a:t>диаметром 4 см, а затем сложи их пополам перпендикулярно первому сгибу.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Приклей лапы к туловищу.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21641" r="9456"/>
          <a:stretch/>
        </p:blipFill>
        <p:spPr>
          <a:xfrm>
            <a:off x="251520" y="3706479"/>
            <a:ext cx="2807412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r="25661"/>
          <a:stretch/>
        </p:blipFill>
        <p:spPr>
          <a:xfrm>
            <a:off x="6250488" y="2996952"/>
            <a:ext cx="2689966" cy="2995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45024"/>
            <a:ext cx="2852179" cy="2139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4000">
        <p15:prstTrans prst="peelOff"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Продолжаем собирать бронтозавра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637420"/>
            <a:ext cx="8784976" cy="37444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Зеленый</a:t>
            </a:r>
            <a:r>
              <a:rPr lang="ru-RU" sz="2400" dirty="0" smtClean="0">
                <a:solidFill>
                  <a:schemeClr val="tx1"/>
                </a:solidFill>
              </a:rPr>
              <a:t> круг диаметром 7 см сложи пополам, а затем линию сгиба загни к краю, как показано на картинке. Это будет хвост бронтозавра.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15635"/>
          <a:stretch/>
        </p:blipFill>
        <p:spPr>
          <a:xfrm>
            <a:off x="345565" y="2893250"/>
            <a:ext cx="4087692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/>
          <a:stretch/>
        </p:blipFill>
        <p:spPr>
          <a:xfrm>
            <a:off x="4572000" y="2960948"/>
            <a:ext cx="4179286" cy="2672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3362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774">
        <p15:prstTrans prst="drape"/>
      </p:transition>
    </mc:Choice>
    <mc:Fallback>
      <p:transition spd="slow" advTm="77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родолжаем собирать бронтозавра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2441807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Приклей хвост к туловищу. 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Края зеленого круга диаметром 6 см для шеи загни к середине, чтобы получился острый угол.</a:t>
            </a:r>
          </a:p>
          <a:p>
            <a:pPr algn="just"/>
            <a:r>
              <a:rPr lang="ru-RU" sz="2400" i="1" dirty="0" smtClean="0">
                <a:solidFill>
                  <a:schemeClr val="tx1"/>
                </a:solidFill>
              </a:rPr>
              <a:t>Приклей шею к туловищу. Верхнюю часть шеи сделай из коричневого круга диаметром 4 см: сложи его пополам, а затем линию сгиба загни к противоположному краю круга.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29542" r="8239"/>
          <a:stretch/>
        </p:blipFill>
        <p:spPr>
          <a:xfrm>
            <a:off x="899592" y="3926590"/>
            <a:ext cx="3024336" cy="2025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9276"/>
          <a:stretch/>
        </p:blipFill>
        <p:spPr>
          <a:xfrm>
            <a:off x="5220072" y="3926592"/>
            <a:ext cx="2918221" cy="20660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9697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8000">
        <p15:prstTrans prst="peelOff"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0" r="19501"/>
          <a:stretch/>
        </p:blipFill>
        <p:spPr>
          <a:xfrm rot="5400000">
            <a:off x="5297618" y="1407238"/>
            <a:ext cx="3013260" cy="4464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Продолжаем собирать бронтозавра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4176464" cy="39604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Приклей к зеленому конусу.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Нижняя челюсть - сложен-</a:t>
            </a:r>
            <a:r>
              <a:rPr lang="ru-RU" sz="2600" dirty="0" err="1" smtClean="0">
                <a:solidFill>
                  <a:schemeClr val="tx1"/>
                </a:solidFill>
              </a:rPr>
              <a:t>ный</a:t>
            </a:r>
            <a:r>
              <a:rPr lang="ru-RU" sz="2600" dirty="0" smtClean="0">
                <a:solidFill>
                  <a:schemeClr val="tx1"/>
                </a:solidFill>
              </a:rPr>
              <a:t> пополам коричневый круг (самый маленький) диаметром 2 см, а верхняя часть головы - сложенный пополам красный круг диаметром 3 см. 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Нарисуй глаз - и </a:t>
            </a:r>
            <a:r>
              <a:rPr lang="ru-RU" sz="2400" dirty="0" smtClean="0">
                <a:solidFill>
                  <a:schemeClr val="tx1"/>
                </a:solidFill>
              </a:rPr>
              <a:t>бронтозавр готов.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939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4553">
        <p15:prstTrans prst="drape"/>
      </p:transition>
    </mc:Choice>
    <mc:Fallback>
      <p:transition spd="slow" advTm="145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12968" cy="5040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 успехи?! </a:t>
            </a:r>
            <a:br>
              <a:rPr lang="ru-RU" sz="3200" dirty="0" smtClean="0"/>
            </a:br>
            <a:endParaRPr lang="ru-RU" sz="32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r="23655" b="7910"/>
          <a:stretch/>
        </p:blipFill>
        <p:spPr>
          <a:xfrm rot="5400000">
            <a:off x="2820917" y="1145544"/>
            <a:ext cx="3574174" cy="424847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03920" y="5085184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</a:rPr>
              <a:t>Делайте фото своих поделок 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отправляйте </a:t>
            </a:r>
            <a:r>
              <a:rPr lang="ru-RU" sz="2400" b="1" dirty="0" smtClean="0">
                <a:solidFill>
                  <a:srgbClr val="FF0000"/>
                </a:solidFill>
              </a:rPr>
              <a:t>в  </a:t>
            </a:r>
            <a:r>
              <a:rPr lang="ru-RU" sz="2400" b="1" dirty="0" err="1" smtClean="0">
                <a:solidFill>
                  <a:srgbClr val="FF0000"/>
                </a:solidFill>
              </a:rPr>
              <a:t>сторис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Instagram</a:t>
            </a:r>
            <a:r>
              <a:rPr lang="ru-RU" sz="2400" b="1" dirty="0">
                <a:solidFill>
                  <a:srgbClr val="FF0000"/>
                </a:solidFill>
              </a:rPr>
              <a:t> детского сада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54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661">
        <p15:prstTrans prst="peelOff"/>
      </p:transition>
    </mc:Choice>
    <mc:Fallback>
      <p:transition spd="slow" advTm="46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e9bec9169244ef9426333fcd7de575e3ef4d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5|10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9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8.3"/>
</p:tagLst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358</Words>
  <Application>Microsoft Office PowerPoint</Application>
  <PresentationFormat>Экран (4:3)</PresentationFormat>
  <Paragraphs>42</Paragraphs>
  <Slides>10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Добрый день, ребята и взрослые!</vt:lpstr>
      <vt:lpstr>Кто такой БРОНТОЗАВР?</vt:lpstr>
      <vt:lpstr>Вырезаем из цветной бумаги или картона </vt:lpstr>
      <vt:lpstr>Если вы вырезали круги, начинаем собирать бронтозавра</vt:lpstr>
      <vt:lpstr>Продолжаем собирать бронтозавра</vt:lpstr>
      <vt:lpstr>Продолжаем собирать бронтозавра</vt:lpstr>
      <vt:lpstr>Продолжаем собирать бронтозавра</vt:lpstr>
      <vt:lpstr>Как успехи?!  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Карандаши для рисования</dc:title>
  <dc:creator>obstinate</dc:creator>
  <dc:description>Шаблон презентации с сайта https://presentation-creation.ru/</dc:description>
  <cp:lastModifiedBy>Лариса</cp:lastModifiedBy>
  <cp:revision>825</cp:revision>
  <dcterms:created xsi:type="dcterms:W3CDTF">2018-02-25T09:09:03Z</dcterms:created>
  <dcterms:modified xsi:type="dcterms:W3CDTF">2020-04-20T10:30:56Z</dcterms:modified>
</cp:coreProperties>
</file>