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2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4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6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784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5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0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0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47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5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7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0">
              <a:schemeClr val="accent1">
                <a:lumMod val="5000"/>
                <a:lumOff val="95000"/>
              </a:schemeClr>
            </a:gs>
            <a:gs pos="57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A1B3-F963-49C1-B62C-BDE1812136F3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BE7CF-6277-40CA-9776-78E0FFDC7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2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nplus.com/files/resources/original/58a1d6e97971815a382f80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2433" y="1903059"/>
            <a:ext cx="619913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stra" pitchFamily="2" charset="0"/>
              </a:rPr>
              <a:t>«Цветок»</a:t>
            </a:r>
            <a:endParaRPr lang="ru-RU" sz="115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stra" pitchFamily="2" charset="0"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1970737" y="3799523"/>
            <a:ext cx="5202524" cy="1521268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 smtClean="0"/>
              <a:t>Мастер-класс подготовили:</a:t>
            </a: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Динара </a:t>
            </a:r>
            <a:r>
              <a:rPr lang="ru-RU" sz="2800" b="1" dirty="0" err="1" smtClean="0">
                <a:solidFill>
                  <a:srgbClr val="7030A0"/>
                </a:solidFill>
              </a:rPr>
              <a:t>Афильевна</a:t>
            </a:r>
            <a:endParaRPr lang="ru-RU" sz="28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Ольга Викторовн</a:t>
            </a:r>
            <a:r>
              <a:rPr lang="ru-RU" sz="3200" b="1" dirty="0" smtClean="0">
                <a:solidFill>
                  <a:srgbClr val="7030A0"/>
                </a:solidFill>
              </a:rPr>
              <a:t>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8" name="Детские Песни - Есть на свете цветок...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636" y="2344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2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"/>
    </mc:Choice>
    <mc:Fallback>
      <p:transition spd="slow" advTm="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017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017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" objId="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2506662"/>
            <a:ext cx="7886700" cy="435133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формирование интереса детей к работе пластилином на горизонтальной плоскости - </a:t>
            </a:r>
            <a:r>
              <a:rPr lang="ru-RU" sz="3200" dirty="0" err="1" smtClean="0"/>
              <a:t>пластилинографии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a_Albionic" panose="020B0903060703020204" pitchFamily="34" charset="-52"/>
              </a:rPr>
              <a:t>ЦЕЛЬ:</a:t>
            </a:r>
            <a:endParaRPr lang="ru-RU" sz="4800" b="1" i="1" dirty="0">
              <a:solidFill>
                <a:srgbClr val="7030A0"/>
              </a:solidFill>
              <a:latin typeface="a_Albionic" panose="020B0903060703020204" pitchFamily="34" charset="-52"/>
            </a:endParaRPr>
          </a:p>
        </p:txBody>
      </p:sp>
      <p:pic>
        <p:nvPicPr>
          <p:cNvPr id="3076" name="Picture 4" descr="https://cdn.pixabay.com/photo/2013/07/13/14/05/flowers-162077_12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b="53743"/>
          <a:stretch/>
        </p:blipFill>
        <p:spPr bwMode="auto">
          <a:xfrm>
            <a:off x="7019031" y="188119"/>
            <a:ext cx="1913830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cdn.pixabay.com/photo/2013/07/13/14/05/flowers-162077_12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b="53743"/>
          <a:stretch/>
        </p:blipFill>
        <p:spPr bwMode="auto">
          <a:xfrm>
            <a:off x="141981" y="4988541"/>
            <a:ext cx="1913830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cdn.pixabay.com/photo/2013/07/13/14/05/flowers-162077_12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" t="-1239" r="67590" b="54982"/>
          <a:stretch/>
        </p:blipFill>
        <p:spPr bwMode="auto">
          <a:xfrm>
            <a:off x="228947" y="188119"/>
            <a:ext cx="1913830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cdn.pixabay.com/photo/2013/07/13/14/05/flowers-162077_128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" t="-1239" r="67590" b="54982"/>
          <a:stretch/>
        </p:blipFill>
        <p:spPr bwMode="auto">
          <a:xfrm>
            <a:off x="7019031" y="4876270"/>
            <a:ext cx="1913830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1"/>
    </mc:Choice>
    <mc:Fallback>
      <p:transition spd="slow" advTm="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2838b4f6520156d82d3cff0f070e7b06a6fadc311ac703c91093c53dd2a2c229_1902156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575" end="5495"/>
                </p14:media>
              </p:ext>
            </p:extLst>
          </p:nvPr>
        </p:nvPicPr>
        <p:blipFill rotWithShape="1">
          <a:blip r:embed="rId5">
            <a:lum/>
          </a:blip>
          <a:srcRect l="5041" t="219" r="15852" b="-219"/>
          <a:stretch/>
        </p:blipFill>
        <p:spPr>
          <a:xfrm>
            <a:off x="-485775" y="0"/>
            <a:ext cx="964476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2532"/>
          <a:stretch/>
        </p:blipFill>
        <p:spPr>
          <a:xfrm rot="10800000">
            <a:off x="2222993" y="460701"/>
            <a:ext cx="4227227" cy="5936597"/>
          </a:xfrm>
          <a:prstGeom prst="rect">
            <a:avLst/>
          </a:prstGeom>
          <a:ln w="381000">
            <a:solidFill>
              <a:schemeClr val="bg1">
                <a:alpha val="6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9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4829">
        <p:split orient="vert"/>
      </p:transition>
    </mc:Choice>
    <mc:Fallback>
      <p:transition spd="slow" advTm="1448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32" objId="2"/>
        <p14:stopEvt time="14115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1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24</Words>
  <Application>Microsoft Office PowerPoint</Application>
  <PresentationFormat>Экран (4:3)</PresentationFormat>
  <Paragraphs>6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a_Albionic</vt:lpstr>
      <vt:lpstr>Arial</vt:lpstr>
      <vt:lpstr>Astra</vt:lpstr>
      <vt:lpstr>Calibri</vt:lpstr>
      <vt:lpstr>Calibri Light</vt:lpstr>
      <vt:lpstr>Тема Office</vt:lpstr>
      <vt:lpstr>Презентация PowerPoint</vt:lpstr>
      <vt:lpstr>ЦЕЛЬ: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12</cp:revision>
  <dcterms:created xsi:type="dcterms:W3CDTF">2020-04-20T10:38:20Z</dcterms:created>
  <dcterms:modified xsi:type="dcterms:W3CDTF">2020-04-20T13:03:19Z</dcterms:modified>
</cp:coreProperties>
</file>