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67" r:id="rId4"/>
    <p:sldId id="257" r:id="rId5"/>
    <p:sldId id="258" r:id="rId6"/>
    <p:sldId id="259" r:id="rId7"/>
    <p:sldId id="273" r:id="rId8"/>
    <p:sldId id="260" r:id="rId9"/>
    <p:sldId id="261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0D055-5652-4AF3-BDB4-B30CF22303B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60A87-70D0-40CB-B291-F58F3B5BF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0D055-5652-4AF3-BDB4-B30CF22303B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60A87-70D0-40CB-B291-F58F3B5BF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0D055-5652-4AF3-BDB4-B30CF22303B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60A87-70D0-40CB-B291-F58F3B5BF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0D055-5652-4AF3-BDB4-B30CF22303B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60A87-70D0-40CB-B291-F58F3B5BFD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clipartpanda.com/environment-clipart-earth-pla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000" y="4333069"/>
            <a:ext cx="2155931" cy="21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0D055-5652-4AF3-BDB4-B30CF22303B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60A87-70D0-40CB-B291-F58F3B5BFD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lipartist.net/social/clipartist.net/E/eco_image-999p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760" y="369000"/>
            <a:ext cx="1528908" cy="15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0D055-5652-4AF3-BDB4-B30CF22303B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60A87-70D0-40CB-B291-F58F3B5BF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0D055-5652-4AF3-BDB4-B30CF22303B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60A87-70D0-40CB-B291-F58F3B5BF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0D055-5652-4AF3-BDB4-B30CF22303B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60A87-70D0-40CB-B291-F58F3B5BF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0D055-5652-4AF3-BDB4-B30CF22303B3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60A87-70D0-40CB-B291-F58F3B5BF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clipartist.net/social/clipartist.net/E/eco_image-999px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2000" y="3816048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panda.com/environment-clipart-earth-plan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2166" y="3816048"/>
            <a:ext cx="2708953" cy="27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2880"/>
            <a:ext cx="688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dine Kirnberg" pitchFamily="2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dine Kirnberg" pitchFamily="2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dine Kirnberg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Ariston" pitchFamily="66" charset="0"/>
              </a:rPr>
              <a:t>Экологические игры</a:t>
            </a:r>
            <a:br>
              <a:rPr lang="ru-RU" sz="5400" b="1" dirty="0" smtClean="0">
                <a:solidFill>
                  <a:srgbClr val="FF0000"/>
                </a:solidFill>
                <a:latin typeface="Ariston" pitchFamily="66" charset="0"/>
              </a:rPr>
            </a:br>
            <a:r>
              <a:rPr lang="ru-RU" sz="2400" b="1" dirty="0" smtClean="0">
                <a:solidFill>
                  <a:srgbClr val="008000"/>
                </a:solidFill>
                <a:latin typeface="Ariac" pitchFamily="34" charset="0"/>
              </a:rPr>
              <a:t>«Четвертый </a:t>
            </a:r>
            <a:r>
              <a:rPr lang="ru-RU" sz="2400" b="1" dirty="0" smtClean="0">
                <a:solidFill>
                  <a:srgbClr val="008000"/>
                </a:solidFill>
                <a:latin typeface="Ariac" pitchFamily="34" charset="0"/>
              </a:rPr>
              <a:t>лишний»</a:t>
            </a:r>
            <a:br>
              <a:rPr lang="ru-RU" sz="2400" b="1" dirty="0" smtClean="0">
                <a:solidFill>
                  <a:srgbClr val="008000"/>
                </a:solidFill>
                <a:latin typeface="Ariac" pitchFamily="34" charset="0"/>
              </a:rPr>
            </a:br>
            <a:r>
              <a:rPr lang="ru-RU" sz="2400" b="1" dirty="0" smtClean="0">
                <a:solidFill>
                  <a:srgbClr val="008000"/>
                </a:solidFill>
                <a:latin typeface="Ariac" pitchFamily="34" charset="0"/>
              </a:rPr>
              <a:t>«Кто здесь живет?»</a:t>
            </a:r>
            <a:br>
              <a:rPr lang="ru-RU" sz="2400" b="1" dirty="0" smtClean="0">
                <a:solidFill>
                  <a:srgbClr val="008000"/>
                </a:solidFill>
                <a:latin typeface="Ariac" pitchFamily="34" charset="0"/>
              </a:rPr>
            </a:br>
            <a:r>
              <a:rPr lang="ru-RU" sz="2400" b="1" dirty="0" smtClean="0">
                <a:solidFill>
                  <a:srgbClr val="008000"/>
                </a:solidFill>
                <a:latin typeface="Ariac" pitchFamily="34" charset="0"/>
              </a:rPr>
              <a:t>«Чья это тень?»</a:t>
            </a:r>
            <a:br>
              <a:rPr lang="ru-RU" sz="2400" b="1" dirty="0" smtClean="0">
                <a:solidFill>
                  <a:srgbClr val="008000"/>
                </a:solidFill>
                <a:latin typeface="Ariac" pitchFamily="34" charset="0"/>
              </a:rPr>
            </a:br>
            <a:r>
              <a:rPr lang="ru-RU" sz="2400" b="1" dirty="0" smtClean="0">
                <a:solidFill>
                  <a:srgbClr val="008000"/>
                </a:solidFill>
                <a:latin typeface="Ariac" pitchFamily="34" charset="0"/>
              </a:rPr>
              <a:t>«Ассоциации»</a:t>
            </a:r>
            <a:r>
              <a:rPr lang="ru-RU" sz="4000" b="1" dirty="0" smtClean="0">
                <a:latin typeface="Ariston" pitchFamily="66" charset="0"/>
              </a:rPr>
              <a:t/>
            </a:r>
            <a:br>
              <a:rPr lang="ru-RU" sz="4000" b="1" dirty="0" smtClean="0">
                <a:latin typeface="Ariston" pitchFamily="66" charset="0"/>
              </a:rPr>
            </a:br>
            <a:r>
              <a:rPr lang="ru-RU" sz="4000" b="1" dirty="0" smtClean="0">
                <a:latin typeface="Ariston" pitchFamily="66" charset="0"/>
              </a:rPr>
              <a:t/>
            </a:r>
            <a:br>
              <a:rPr lang="ru-RU" sz="4000" b="1" dirty="0" smtClean="0">
                <a:latin typeface="Ariston" pitchFamily="66" charset="0"/>
              </a:rPr>
            </a:br>
            <a:endParaRPr lang="ru-RU" sz="4000" b="1" dirty="0">
              <a:latin typeface="Ariston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21088"/>
            <a:ext cx="6400800" cy="138914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Материал подготовили </a:t>
            </a:r>
            <a:r>
              <a:rPr lang="ru-RU" sz="2000" dirty="0" smtClean="0">
                <a:solidFill>
                  <a:schemeClr val="tx1"/>
                </a:solidFill>
              </a:rPr>
              <a:t>педагоги-психологи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Надежда Владимировна,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Оксана Александровна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Екатерина Александровна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412776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Развивающая  игра «Ассоциации»</a:t>
            </a:r>
            <a:r>
              <a:rPr lang="ru-RU" sz="3200" b="1" dirty="0" smtClean="0"/>
              <a:t> </a:t>
            </a:r>
            <a:endParaRPr lang="ru-RU" sz="3200" b="1" dirty="0" smtClean="0">
              <a:solidFill>
                <a:srgbClr val="006600"/>
              </a:solidFill>
            </a:endParaRPr>
          </a:p>
          <a:p>
            <a:pPr algn="ctr"/>
            <a:endParaRPr lang="ru-RU" sz="3200" dirty="0" smtClean="0">
              <a:solidFill>
                <a:srgbClr val="0066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6600"/>
                </a:solidFill>
              </a:rPr>
              <a:t> </a:t>
            </a:r>
            <a:r>
              <a:rPr lang="ru-RU" sz="3200" dirty="0" smtClean="0">
                <a:solidFill>
                  <a:srgbClr val="006600"/>
                </a:solidFill>
              </a:rPr>
              <a:t>К картинке, которая изображена </a:t>
            </a:r>
            <a:r>
              <a:rPr lang="ru-RU" sz="3200" dirty="0" smtClean="0">
                <a:solidFill>
                  <a:srgbClr val="006600"/>
                </a:solidFill>
              </a:rPr>
              <a:t>в центре карточки с </a:t>
            </a:r>
            <a:r>
              <a:rPr lang="ru-RU" sz="3200" dirty="0" smtClean="0">
                <a:solidFill>
                  <a:srgbClr val="006600"/>
                </a:solidFill>
              </a:rPr>
              <a:t>заданием,  подбери из предложенных  те картинки , которые </a:t>
            </a:r>
            <a:r>
              <a:rPr lang="ru-RU" sz="3200" dirty="0" smtClean="0">
                <a:solidFill>
                  <a:srgbClr val="006600"/>
                </a:solidFill>
              </a:rPr>
              <a:t>каким-то образом могут быть с </a:t>
            </a:r>
            <a:r>
              <a:rPr lang="ru-RU" sz="3200" dirty="0" smtClean="0">
                <a:solidFill>
                  <a:srgbClr val="006600"/>
                </a:solidFill>
              </a:rPr>
              <a:t>ней </a:t>
            </a:r>
            <a:r>
              <a:rPr lang="ru-RU" sz="3200" dirty="0" smtClean="0">
                <a:solidFill>
                  <a:srgbClr val="006600"/>
                </a:solidFill>
              </a:rPr>
              <a:t>связаны. Но по какому признаку картинки связаны между собой </a:t>
            </a:r>
            <a:r>
              <a:rPr lang="ru-RU" sz="3200" dirty="0" smtClean="0">
                <a:solidFill>
                  <a:srgbClr val="006600"/>
                </a:solidFill>
              </a:rPr>
              <a:t>– реши сам!</a:t>
            </a:r>
            <a:endParaRPr lang="ru-RU" sz="3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звивающая игра &quot;Ассоциаци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60" y="908720"/>
            <a:ext cx="8280920" cy="55722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40466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Развивающая игра «Ассоциации»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Развивающая игра «Ассоциации»</a:t>
            </a:r>
            <a:endParaRPr lang="ru-RU" sz="2800" dirty="0"/>
          </a:p>
        </p:txBody>
      </p:sp>
      <p:pic>
        <p:nvPicPr>
          <p:cNvPr id="4" name="Рисунок 3" descr="Развивающая игра &quot;Ассоциаци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29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Развивающая игра «Ассоциации»</a:t>
            </a:r>
            <a:endParaRPr lang="ru-RU" sz="2800" dirty="0"/>
          </a:p>
        </p:txBody>
      </p:sp>
      <p:pic>
        <p:nvPicPr>
          <p:cNvPr id="4" name="Содержимое 5" descr="Развивающая игра &quot;Ассоциации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52928" cy="56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4.infourok.ru/uploads/ex/0d01/000d7a80-6e104b0a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51" y="376672"/>
            <a:ext cx="8302862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54509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Добрый день, ребята и взрослые! </a:t>
            </a:r>
            <a:endParaRPr lang="ru-RU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Несмотря </a:t>
            </a:r>
            <a:r>
              <a:rPr lang="ru-RU" b="1" dirty="0" smtClean="0">
                <a:solidFill>
                  <a:srgbClr val="006600"/>
                </a:solidFill>
              </a:rPr>
              <a:t>на то, что нам сейчас необходимо находиться дома и мы не можем видеться </a:t>
            </a:r>
            <a:r>
              <a:rPr lang="ru-RU" b="1" dirty="0" smtClean="0">
                <a:solidFill>
                  <a:srgbClr val="006600"/>
                </a:solidFill>
              </a:rPr>
              <a:t> с </a:t>
            </a:r>
            <a:r>
              <a:rPr lang="ru-RU" b="1" dirty="0" smtClean="0">
                <a:solidFill>
                  <a:srgbClr val="006600"/>
                </a:solidFill>
              </a:rPr>
              <a:t>вами,  всё же мы можем продолжать</a:t>
            </a:r>
            <a:endParaRPr lang="ru-RU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играть и развиваться. </a:t>
            </a:r>
            <a:endParaRPr lang="ru-RU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Надеемся, что игра пройдет для вас интересно, </a:t>
            </a:r>
            <a:endParaRPr lang="ru-RU" dirty="0" smtClean="0">
              <a:solidFill>
                <a:srgbClr val="0066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увлекательно и все задания будут по плечу.</a:t>
            </a:r>
            <a:endParaRPr lang="ru-RU" dirty="0" smtClean="0">
              <a:solidFill>
                <a:srgbClr val="0066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Успехов </a:t>
            </a:r>
            <a:r>
              <a:rPr lang="ru-RU" b="1" dirty="0" smtClean="0">
                <a:solidFill>
                  <a:srgbClr val="FF0000"/>
                </a:solidFill>
              </a:rPr>
              <a:t>вам, дорогие ребята!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Берегите себя и своё здоровье!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68760"/>
            <a:ext cx="8229600" cy="460851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r>
              <a:rPr lang="ru-RU" sz="2800" dirty="0" smtClean="0">
                <a:solidFill>
                  <a:srgbClr val="003300"/>
                </a:solidFill>
              </a:rPr>
              <a:t>: учить детей группировать предметы, тренировать внимание, память, умение сопоставлять, выделять черты схожести и различия предметов. Обогащать знания об окружающем мире. Учить детей логическому мышлению.</a:t>
            </a:r>
          </a:p>
          <a:p>
            <a:pPr algn="ctr">
              <a:buNone/>
            </a:pPr>
            <a:r>
              <a:rPr lang="ru-RU" sz="2800" dirty="0" smtClean="0"/>
              <a:t>   </a:t>
            </a:r>
            <a:endParaRPr lang="ru-RU" sz="2800" b="1" dirty="0" smtClean="0"/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При </a:t>
            </a:r>
            <a:r>
              <a:rPr lang="ru-RU" sz="2800" dirty="0" smtClean="0">
                <a:solidFill>
                  <a:srgbClr val="FF0000"/>
                </a:solidFill>
              </a:rPr>
              <a:t>выполнении заданий на правильный ответ указывает появление синей стрелки.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vatars.mds.yandex.net/get-pdb/1943293/d80ee257-6282-4a72-a5f1-b2cefc37746c/s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926976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0000"/>
                </a:solidFill>
              </a:rPr>
              <a:t>Объясни, почему эта картинка лишняя.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8219555">
            <a:off x="5320409" y="988600"/>
            <a:ext cx="484632" cy="1192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vatars.mds.yandex.net/get-pdb/1900201/40499890-fe1f-4645-af05-f3fb5c988b75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21288"/>
            <a:ext cx="8229600" cy="69269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Объясни, почему эта картинка лишняя.</a:t>
            </a:r>
            <a:endParaRPr lang="ru-RU" sz="18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286380" y="2285992"/>
            <a:ext cx="484632" cy="1192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s://avatars.mds.yandex.net/get-pdb/1923101/4b936579-b9e6-4428-9de8-f58193ffcfc8/s120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1619672" y="3212976"/>
            <a:ext cx="484632" cy="1192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vatars.mds.yandex.net/get-pdb/1924709/aba9e0e6-639a-4b78-87c7-266666c3d434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6804248" y="2348880"/>
            <a:ext cx="484632" cy="1192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s://avatars.mds.yandex.net/get-pdb/1907868/9941cc66-1cbb-4865-ab36-bbcb9f10e0c4/s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7"/>
          <p:cNvSpPr/>
          <p:nvPr/>
        </p:nvSpPr>
        <p:spPr>
          <a:xfrm rot="18617429">
            <a:off x="4640476" y="3486777"/>
            <a:ext cx="484632" cy="1527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vatars.mds.yandex.net/get-pdb/1936789/baca1441-72f1-4c2b-974b-de1ebc829062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 rot="18617429">
            <a:off x="4640476" y="3486777"/>
            <a:ext cx="484632" cy="1527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idakticheskie-igry-po-yekologi_3nf77">
  <a:themeElements>
    <a:clrScheme name="Другая 4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190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didakticheskie-igry-po-yekologi_3nf77</vt:lpstr>
      <vt:lpstr>Экологические игры «Четвертый лишний» «Кто здесь живет?» «Чья это тень?» «Ассоциации»  </vt:lpstr>
      <vt:lpstr>Слайд 2</vt:lpstr>
      <vt:lpstr>Слайд 3</vt:lpstr>
      <vt:lpstr>  Объясни, почему эта картинка лишняя.</vt:lpstr>
      <vt:lpstr>Объясни, почему эта картинка лишняя.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Пользователь</cp:lastModifiedBy>
  <cp:revision>23</cp:revision>
  <dcterms:created xsi:type="dcterms:W3CDTF">2020-04-15T16:16:47Z</dcterms:created>
  <dcterms:modified xsi:type="dcterms:W3CDTF">2020-04-16T16:32:55Z</dcterms:modified>
</cp:coreProperties>
</file>