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2" r:id="rId6"/>
    <p:sldId id="264" r:id="rId7"/>
    <p:sldId id="257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65" r:id="rId25"/>
    <p:sldId id="284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12" Type="http://schemas.openxmlformats.org/officeDocument/2006/relationships/image" Target="../media/image52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9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openxmlformats.org/officeDocument/2006/relationships/image" Target="../media/image18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9.wdp"/><Relationship Id="rId1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5.WAV"/><Relationship Id="rId7" Type="http://schemas.microsoft.com/office/2007/relationships/hdphoto" Target="../media/hdphoto3.wdp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WAV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13.wdp"/><Relationship Id="rId4" Type="http://schemas.openxmlformats.org/officeDocument/2006/relationships/image" Target="../media/image55.png"/><Relationship Id="rId9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3.WAV"/><Relationship Id="rId16" Type="http://schemas.openxmlformats.org/officeDocument/2006/relationships/image" Target="../media/image16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7.xml"/><Relationship Id="rId5" Type="http://schemas.microsoft.com/office/2007/relationships/media" Target="../media/media5.WAV"/><Relationship Id="rId15" Type="http://schemas.openxmlformats.org/officeDocument/2006/relationships/image" Target="../media/image15.png"/><Relationship Id="rId10" Type="http://schemas.openxmlformats.org/officeDocument/2006/relationships/audio" Target="../media/media7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8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4679" y="-1172105"/>
            <a:ext cx="6886953" cy="9173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5009" y="548680"/>
            <a:ext cx="541250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«Сидим дома с пользой»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6226" y="1234739"/>
            <a:ext cx="520418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«ЗЕМЛЯ </a:t>
            </a:r>
          </a:p>
          <a:p>
            <a:pPr algn="ctr"/>
            <a:r>
              <a:rPr lang="ru-RU" sz="7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НАЧАЛА </a:t>
            </a:r>
          </a:p>
          <a:p>
            <a:pPr algn="ctr"/>
            <a:r>
              <a:rPr lang="ru-RU" sz="7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ВРЕМЁН»</a:t>
            </a:r>
            <a:endParaRPr lang="ru-RU" sz="7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57527" y="5589240"/>
            <a:ext cx="72602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Подготовила: Волкова Ирина Вячеславовна</a:t>
            </a:r>
            <a:endParaRPr lang="ru-RU" sz="2800" b="1" cap="none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6" b="82000" l="893" r="95893">
                        <a14:backgroundMark x1="22321" y1="18857" x2="22321" y2="18857"/>
                        <a14:backgroundMark x1="22321" y1="30286" x2="22321" y2="30286"/>
                        <a14:backgroundMark x1="25714" y1="32286" x2="25714" y2="32286"/>
                        <a14:backgroundMark x1="24821" y1="30000" x2="24821" y2="30000"/>
                        <a14:backgroundMark x1="22500" y1="24286" x2="22857" y2="23143"/>
                        <a14:backgroundMark x1="22857" y1="22000" x2="22857" y2="22000"/>
                        <a14:backgroundMark x1="18214" y1="23143" x2="18214" y2="23143"/>
                        <a14:backgroundMark x1="17679" y1="24857" x2="17679" y2="27143"/>
                        <a14:backgroundMark x1="17679" y1="30286" x2="17679" y2="30286"/>
                        <a14:backgroundMark x1="17679" y1="33429" x2="17500" y2="34857"/>
                        <a14:backgroundMark x1="17500" y1="36857" x2="17500" y2="38000"/>
                        <a14:backgroundMark x1="17500" y1="39143" x2="16607" y2="40000"/>
                        <a14:backgroundMark x1="14286" y1="40000" x2="14286" y2="40000"/>
                        <a14:backgroundMark x1="13929" y1="42286" x2="14286" y2="45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19862"/>
            <a:ext cx="5334000" cy="3333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429" b="78857" l="0" r="66429">
                        <a14:foregroundMark x1="59107" y1="70571" x2="59107" y2="70571"/>
                        <a14:foregroundMark x1="61607" y1="68857" x2="62679" y2="68857"/>
                        <a14:foregroundMark x1="62679" y1="68857" x2="63929" y2="68286"/>
                        <a14:foregroundMark x1="51250" y1="61429" x2="51250" y2="61429"/>
                        <a14:foregroundMark x1="52143" y1="61429" x2="53571" y2="61429"/>
                        <a14:foregroundMark x1="21964" y1="26571" x2="21964" y2="26571"/>
                        <a14:foregroundMark x1="22143" y1="23143" x2="22143" y2="21714"/>
                        <a14:foregroundMark x1="22143" y1="19429" x2="22143" y2="19429"/>
                        <a14:foregroundMark x1="20536" y1="19714" x2="18750" y2="20286"/>
                        <a14:foregroundMark x1="18214" y1="20286" x2="18214" y2="20286"/>
                        <a14:foregroundMark x1="19107" y1="33143" x2="19286" y2="34857"/>
                        <a14:foregroundMark x1="19286" y1="37143" x2="19286" y2="37143"/>
                        <a14:foregroundMark x1="21071" y1="40857" x2="21071" y2="40857"/>
                        <a14:foregroundMark x1="22500" y1="42286" x2="23393" y2="40000"/>
                        <a14:foregroundMark x1="25357" y1="28857" x2="25357" y2="28857"/>
                        <a14:foregroundMark x1="18393" y1="41429" x2="18393" y2="41429"/>
                        <a14:foregroundMark x1="16964" y1="44571" x2="16250" y2="45429"/>
                        <a14:foregroundMark x1="15536" y1="45429" x2="15536" y2="45429"/>
                        <a14:foregroundMark x1="13393" y1="46000" x2="12679" y2="50857"/>
                        <a14:foregroundMark x1="12143" y1="51429" x2="12143" y2="51429"/>
                        <a14:foregroundMark x1="10536" y1="52286" x2="9286" y2="53714"/>
                        <a14:foregroundMark x1="25357" y1="52857" x2="26250" y2="52857"/>
                        <a14:foregroundMark x1="21964" y1="58286" x2="21964" y2="56857"/>
                        <a14:foregroundMark x1="15536" y1="60857" x2="15536" y2="60857"/>
                        <a14:foregroundMark x1="13929" y1="62000" x2="13929" y2="62000"/>
                        <a14:foregroundMark x1="25893" y1="31714" x2="25893" y2="31714"/>
                        <a14:foregroundMark x1="23571" y1="34000" x2="23571" y2="34000"/>
                        <a14:foregroundMark x1="23929" y1="24857" x2="23929" y2="24857"/>
                        <a14:foregroundMark x1="23929" y1="21714" x2="23929" y2="21714"/>
                        <a14:foregroundMark x1="21964" y1="18857" x2="21964" y2="18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" t="16605" r="70272" b="23509"/>
          <a:stretch/>
        </p:blipFill>
        <p:spPr>
          <a:xfrm>
            <a:off x="755576" y="3652838"/>
            <a:ext cx="1576144" cy="19964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6" b="77714" l="28036" r="6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41360" r="34571" b="23486"/>
          <a:stretch/>
        </p:blipFill>
        <p:spPr>
          <a:xfrm>
            <a:off x="3589020" y="4477326"/>
            <a:ext cx="1965960" cy="11719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772" b="70296" l="26523" r="70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35957" r="24295" b="25889"/>
          <a:stretch/>
        </p:blipFill>
        <p:spPr>
          <a:xfrm>
            <a:off x="2587216" y="5063302"/>
            <a:ext cx="782960" cy="5466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72" y="5079305"/>
            <a:ext cx="785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кристал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00592" y="864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 r="1451" b="5677"/>
          <a:stretch/>
        </p:blipFill>
        <p:spPr>
          <a:xfrm>
            <a:off x="158943" y="836712"/>
            <a:ext cx="8826113" cy="460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8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" r="1291" b="5964"/>
          <a:stretch/>
        </p:blipFill>
        <p:spPr>
          <a:xfrm>
            <a:off x="125760" y="836712"/>
            <a:ext cx="8892480" cy="46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1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 r="1129" b="5390"/>
          <a:stretch/>
        </p:blipFill>
        <p:spPr>
          <a:xfrm>
            <a:off x="161764" y="836712"/>
            <a:ext cx="8820472" cy="45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9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 r="1129" b="5391"/>
          <a:stretch/>
        </p:blipFill>
        <p:spPr>
          <a:xfrm>
            <a:off x="125760" y="836712"/>
            <a:ext cx="8892480" cy="46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 r="1291" b="5390"/>
          <a:stretch/>
        </p:blipFill>
        <p:spPr>
          <a:xfrm>
            <a:off x="125760" y="836712"/>
            <a:ext cx="8892480" cy="46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6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 r="1291" b="5964"/>
          <a:stretch/>
        </p:blipFill>
        <p:spPr>
          <a:xfrm>
            <a:off x="158720" y="836712"/>
            <a:ext cx="8826559" cy="45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0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 r="1451" b="5390"/>
          <a:stretch/>
        </p:blipFill>
        <p:spPr>
          <a:xfrm>
            <a:off x="125760" y="836712"/>
            <a:ext cx="8892480" cy="464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9" r="1129" b="5678"/>
          <a:stretch/>
        </p:blipFill>
        <p:spPr>
          <a:xfrm>
            <a:off x="125760" y="836712"/>
            <a:ext cx="8892480" cy="458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 r="1129" b="5390"/>
          <a:stretch/>
        </p:blipFill>
        <p:spPr>
          <a:xfrm>
            <a:off x="115337" y="908720"/>
            <a:ext cx="8892480" cy="46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8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 r="1129" b="5390"/>
          <a:stretch/>
        </p:blipFill>
        <p:spPr>
          <a:xfrm>
            <a:off x="161764" y="908720"/>
            <a:ext cx="8820472" cy="45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5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5" b="53680"/>
          <a:stretch/>
        </p:blipFill>
        <p:spPr bwMode="auto">
          <a:xfrm>
            <a:off x="1471317" y="431364"/>
            <a:ext cx="6480720" cy="55688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Хорда 2"/>
          <p:cNvSpPr/>
          <p:nvPr/>
        </p:nvSpPr>
        <p:spPr>
          <a:xfrm rot="17569551">
            <a:off x="4425158" y="3083693"/>
            <a:ext cx="573036" cy="690614"/>
          </a:xfrm>
          <a:prstGeom prst="chord">
            <a:avLst>
              <a:gd name="adj1" fmla="val 4218249"/>
              <a:gd name="adj2" fmla="val 14302980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пока вы дом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2600" y="836712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89483" y="6000174"/>
            <a:ext cx="52443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Лего</a:t>
            </a:r>
            <a:r>
              <a:rPr lang="ru-RU" sz="4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-робот ЛЕГОША</a:t>
            </a:r>
            <a:endParaRPr lang="ru-RU" sz="4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048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1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9" r="1129" b="5391"/>
          <a:stretch/>
        </p:blipFill>
        <p:spPr>
          <a:xfrm>
            <a:off x="125760" y="843209"/>
            <a:ext cx="8892480" cy="459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7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 r="1129" b="5677"/>
          <a:stretch/>
        </p:blipFill>
        <p:spPr>
          <a:xfrm>
            <a:off x="125760" y="836712"/>
            <a:ext cx="8892480" cy="462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5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82" r="1613" b="5391"/>
          <a:stretch/>
        </p:blipFill>
        <p:spPr>
          <a:xfrm>
            <a:off x="161763" y="908720"/>
            <a:ext cx="8820473" cy="45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r="1451" b="5965"/>
          <a:stretch/>
        </p:blipFill>
        <p:spPr>
          <a:xfrm>
            <a:off x="125760" y="908720"/>
            <a:ext cx="8892480" cy="456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668" y1="57422" x2="34668" y2="57422"/>
                        <a14:foregroundMark x1="34668" y1="55469" x2="34668" y2="55469"/>
                        <a14:foregroundMark x1="33594" y1="54818" x2="33594" y2="54818"/>
                        <a14:foregroundMark x1="43750" y1="66927" x2="43750" y2="66927"/>
                        <a14:foregroundMark x1="43262" y1="66667" x2="42871" y2="67318"/>
                        <a14:foregroundMark x1="42871" y1="67578" x2="42871" y2="67578"/>
                        <a14:foregroundMark x1="42871" y1="69661" x2="42871" y2="69010"/>
                        <a14:backgroundMark x1="44238" y1="65625" x2="44238" y2="65625"/>
                        <a14:backgroundMark x1="43359" y1="66016" x2="43359" y2="66667"/>
                        <a14:backgroundMark x1="43262" y1="67969" x2="43262" y2="67969"/>
                        <a14:backgroundMark x1="42871" y1="66927" x2="42871" y2="66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2" t="10537" r="8548" b="12258"/>
          <a:stretch/>
        </p:blipFill>
        <p:spPr>
          <a:xfrm>
            <a:off x="5652120" y="404664"/>
            <a:ext cx="3214271" cy="2258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94861" l="26094" r="7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29" t="5699" r="24516" b="5125"/>
          <a:stretch/>
        </p:blipFill>
        <p:spPr>
          <a:xfrm>
            <a:off x="6228184" y="3729128"/>
            <a:ext cx="2894979" cy="29422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3" b="98720" l="13046" r="85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5" r="13994"/>
          <a:stretch/>
        </p:blipFill>
        <p:spPr>
          <a:xfrm>
            <a:off x="3951471" y="1812575"/>
            <a:ext cx="2592288" cy="2976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3" b="82222" l="8125" r="87891">
                        <a14:backgroundMark x1="47109" y1="66806" x2="47109" y2="66806"/>
                        <a14:backgroundMark x1="56094" y1="66528" x2="56094" y2="66528"/>
                        <a14:backgroundMark x1="57891" y1="66250" x2="57891" y2="66250"/>
                        <a14:backgroundMark x1="56094" y1="63333" x2="56094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7" t="8853" r="13259" b="17587"/>
          <a:stretch/>
        </p:blipFill>
        <p:spPr>
          <a:xfrm flipH="1">
            <a:off x="254311" y="116632"/>
            <a:ext cx="4348023" cy="229610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3" r="72683" b="15883"/>
          <a:stretch/>
        </p:blipFill>
        <p:spPr bwMode="auto">
          <a:xfrm>
            <a:off x="1899409" y="3831349"/>
            <a:ext cx="2672591" cy="273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36" b="84501" l="10333" r="89000">
                        <a14:foregroundMark x1="49556" y1="60656" x2="49556" y2="60656"/>
                        <a14:foregroundMark x1="47778" y1="60060" x2="47778" y2="60060"/>
                        <a14:foregroundMark x1="48667" y1="63040" x2="48667" y2="63040"/>
                        <a14:foregroundMark x1="51444" y1="62444" x2="51444" y2="62444"/>
                        <a14:foregroundMark x1="47444" y1="61848" x2="47444" y2="61848"/>
                        <a14:backgroundMark x1="77111" y1="69151" x2="77111" y2="69151"/>
                        <a14:backgroundMark x1="71889" y1="78689" x2="71889" y2="78689"/>
                        <a14:backgroundMark x1="72556" y1="76453" x2="72556" y2="76453"/>
                        <a14:backgroundMark x1="71889" y1="74814" x2="71889" y2="74814"/>
                        <a14:backgroundMark x1="52444" y1="66915" x2="52444" y2="66915"/>
                        <a14:backgroundMark x1="55667" y1="66766" x2="55667" y2="66766"/>
                        <a14:backgroundMark x1="50667" y1="69598" x2="50667" y2="69598"/>
                        <a14:backgroundMark x1="58333" y1="66617" x2="58333" y2="66617"/>
                        <a14:backgroundMark x1="51000" y1="67660" x2="51000" y2="67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90" t="10086" r="10645" b="16064"/>
          <a:stretch/>
        </p:blipFill>
        <p:spPr>
          <a:xfrm flipH="1">
            <a:off x="179512" y="2698060"/>
            <a:ext cx="2923774" cy="2062135"/>
          </a:xfrm>
          <a:prstGeom prst="rect">
            <a:avLst/>
          </a:prstGeom>
        </p:spPr>
      </p:pic>
      <p:pic>
        <p:nvPicPr>
          <p:cNvPr id="9" name="своего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60632" y="1264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57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57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5" b="53680"/>
          <a:stretch/>
        </p:blipFill>
        <p:spPr bwMode="auto">
          <a:xfrm>
            <a:off x="1471336" y="1042631"/>
            <a:ext cx="6480720" cy="55688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Хорда 2"/>
          <p:cNvSpPr/>
          <p:nvPr/>
        </p:nvSpPr>
        <p:spPr>
          <a:xfrm rot="17569551">
            <a:off x="4425159" y="3709536"/>
            <a:ext cx="573036" cy="690614"/>
          </a:xfrm>
          <a:prstGeom prst="chord">
            <a:avLst>
              <a:gd name="adj1" fmla="val 4218249"/>
              <a:gd name="adj2" fmla="val 14302980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69840" y="261806"/>
            <a:ext cx="5004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СИДИМДОМАСПОЛЬЗОЙ</a:t>
            </a:r>
          </a:p>
        </p:txBody>
      </p:sp>
      <p:pic>
        <p:nvPicPr>
          <p:cNvPr id="7" name="фото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2600" y="2060848"/>
            <a:ext cx="609600" cy="609600"/>
          </a:xfrm>
          <a:prstGeom prst="rect">
            <a:avLst/>
          </a:prstGeom>
        </p:spPr>
      </p:pic>
      <p:pic>
        <p:nvPicPr>
          <p:cNvPr id="8" name="досвидания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2600" y="3047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6981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569" y="2505670"/>
            <a:ext cx="5526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новых встреч!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100000" l="2539" r="94141">
                        <a14:foregroundMark x1="56250" y1="84180" x2="56250" y2="84180"/>
                        <a14:foregroundMark x1="46875" y1="88281" x2="46875" y2="88281"/>
                        <a14:foregroundMark x1="43359" y1="87109" x2="42383" y2="84766"/>
                        <a14:foregroundMark x1="41211" y1="82031" x2="41211" y2="82031"/>
                        <a14:foregroundMark x1="42773" y1="80469" x2="44727" y2="79688"/>
                        <a14:foregroundMark x1="48047" y1="79492" x2="50000" y2="78516"/>
                        <a14:foregroundMark x1="52539" y1="77344" x2="54102" y2="76367"/>
                        <a14:foregroundMark x1="57617" y1="75586" x2="61328" y2="76367"/>
                        <a14:foregroundMark x1="64453" y1="76367" x2="67383" y2="77930"/>
                        <a14:foregroundMark x1="69141" y1="78516" x2="70703" y2="79102"/>
                        <a14:foregroundMark x1="71094" y1="79102" x2="71094" y2="79102"/>
                        <a14:foregroundMark x1="67383" y1="72461" x2="66406" y2="71289"/>
                        <a14:foregroundMark x1="63477" y1="69141" x2="63477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05064"/>
            <a:ext cx="1908816" cy="1908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14509"/>
            <a:ext cx="1178796" cy="1354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77" b="75077" l="22154" r="77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25583" r="21916" b="25280"/>
          <a:stretch/>
        </p:blipFill>
        <p:spPr>
          <a:xfrm>
            <a:off x="6300192" y="4870085"/>
            <a:ext cx="899275" cy="810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77" b="75077" l="22154" r="77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25583" r="21916" b="25280"/>
          <a:stretch/>
        </p:blipFill>
        <p:spPr>
          <a:xfrm>
            <a:off x="1949548" y="4926230"/>
            <a:ext cx="899275" cy="810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77" b="75077" l="22154" r="77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25583" r="21916" b="25280"/>
          <a:stretch/>
        </p:blipFill>
        <p:spPr>
          <a:xfrm>
            <a:off x="3952363" y="4873750"/>
            <a:ext cx="899275" cy="81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6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3458964" cy="355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33682"/>
            <a:ext cx="2780988" cy="27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83502"/>
            <a:ext cx="2376264" cy="251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много праздников вав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0592" y="633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6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566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0722" y="241919"/>
            <a:ext cx="42115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22 АПРЕЛЯ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13" b="75665" l="20562" r="72929">
                        <a14:foregroundMark x1="48373" y1="20099" x2="48373" y2="20099"/>
                        <a14:foregroundMark x1="44083" y1="14384" x2="44083" y2="14384"/>
                        <a14:foregroundMark x1="47707" y1="17241" x2="47707" y2="17241"/>
                        <a14:foregroundMark x1="50148" y1="20296" x2="50148" y2="20296"/>
                        <a14:foregroundMark x1="49482" y1="24631" x2="49482" y2="24631"/>
                        <a14:backgroundMark x1="44822" y1="15369" x2="44822" y2="15369"/>
                        <a14:backgroundMark x1="46302" y1="15665" x2="46302" y2="15665"/>
                        <a14:backgroundMark x1="49334" y1="18227" x2="49334" y2="18227"/>
                        <a14:backgroundMark x1="41790" y1="14680" x2="41790" y2="14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81" t="6265" r="26918" b="24379"/>
          <a:stretch/>
        </p:blipFill>
        <p:spPr bwMode="auto">
          <a:xfrm>
            <a:off x="2208571" y="1484784"/>
            <a:ext cx="4409768" cy="429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661248"/>
            <a:ext cx="83217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Международный день Земли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много праздников вав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72600" y="491117"/>
            <a:ext cx="609600" cy="609600"/>
          </a:xfrm>
          <a:prstGeom prst="rect">
            <a:avLst/>
          </a:prstGeom>
        </p:spPr>
      </p:pic>
      <p:pic>
        <p:nvPicPr>
          <p:cNvPr id="5" name="22 апреля вав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72600" y="1536403"/>
            <a:ext cx="609600" cy="609600"/>
          </a:xfrm>
          <a:prstGeom prst="rect">
            <a:avLst/>
          </a:prstGeom>
        </p:spPr>
      </p:pic>
      <p:pic>
        <p:nvPicPr>
          <p:cNvPr id="6" name="международный вав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72600" y="2551471"/>
            <a:ext cx="609600" cy="609600"/>
          </a:xfrm>
          <a:prstGeom prst="rect">
            <a:avLst/>
          </a:prstGeom>
        </p:spPr>
      </p:pic>
      <p:pic>
        <p:nvPicPr>
          <p:cNvPr id="7" name="поздравляем с праздником вав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72600" y="3630674"/>
            <a:ext cx="609600" cy="609600"/>
          </a:xfrm>
          <a:prstGeom prst="rect">
            <a:avLst/>
          </a:prstGeom>
        </p:spPr>
      </p:pic>
      <p:pic>
        <p:nvPicPr>
          <p:cNvPr id="11" name="а знаете ...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72600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832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336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24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2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9013"/>
            <a:ext cx="3908425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11747"/>
            <a:ext cx="348773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91" y="2119535"/>
            <a:ext cx="2066305" cy="31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" y="1050925"/>
            <a:ext cx="374332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8" y="4047871"/>
            <a:ext cx="449897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7192" y="13909"/>
            <a:ext cx="7553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Травоядные динозавры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559623"/>
            <a:ext cx="1042033" cy="976496"/>
          </a:xfrm>
          <a:prstGeom prst="rect">
            <a:avLst/>
          </a:prstGeom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8197" y="3429000"/>
            <a:ext cx="104298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травоядные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88624" y="327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6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77836"/>
            <a:ext cx="2987675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13" y="2264298"/>
            <a:ext cx="2357230" cy="372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366" y="1134165"/>
            <a:ext cx="314477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4" y="1163203"/>
            <a:ext cx="4393486" cy="220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50" y="3869542"/>
            <a:ext cx="2665990" cy="262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3" y="0"/>
            <a:ext cx="6359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Хищные динозавры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хищные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6616" y="439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3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7" b="98804" l="9763" r="87599">
                        <a14:foregroundMark x1="28892" y1="83350" x2="28892" y2="83350"/>
                        <a14:foregroundMark x1="30211" y1="85842" x2="30211" y2="85842"/>
                        <a14:foregroundMark x1="30211" y1="88136" x2="30871" y2="89133"/>
                        <a14:foregroundMark x1="31530" y1="89631" x2="31530" y2="89631"/>
                        <a14:backgroundMark x1="57256" y1="91127" x2="57256" y2="91127"/>
                        <a14:backgroundMark x1="72427" y1="85842" x2="72427" y2="85842"/>
                        <a14:backgroundMark x1="68206" y1="88634" x2="68206" y2="88634"/>
                        <a14:backgroundMark x1="49340" y1="71386" x2="49340" y2="71386"/>
                        <a14:backgroundMark x1="51319" y1="69691" x2="51319" y2="69691"/>
                        <a14:backgroundMark x1="51319" y1="81854" x2="51319" y2="81854"/>
                        <a14:backgroundMark x1="49736" y1="80857" x2="49736" y2="80857"/>
                        <a14:backgroundMark x1="34433" y1="47358" x2="34433" y2="47358"/>
                        <a14:backgroundMark x1="32718" y1="46660" x2="32718" y2="4666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2" r="6451"/>
          <a:stretch/>
        </p:blipFill>
        <p:spPr bwMode="auto">
          <a:xfrm>
            <a:off x="353224" y="255511"/>
            <a:ext cx="4218776" cy="64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Хорда 1"/>
          <p:cNvSpPr/>
          <p:nvPr/>
        </p:nvSpPr>
        <p:spPr>
          <a:xfrm rot="17569551">
            <a:off x="2471613" y="1610502"/>
            <a:ext cx="512988" cy="360194"/>
          </a:xfrm>
          <a:prstGeom prst="chord">
            <a:avLst>
              <a:gd name="adj1" fmla="val 5713120"/>
              <a:gd name="adj2" fmla="val 13937221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1" t="24088" r="32097" b="12275"/>
          <a:stretch/>
        </p:blipFill>
        <p:spPr>
          <a:xfrm flipH="1">
            <a:off x="4716016" y="1470873"/>
            <a:ext cx="3347884" cy="32715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соберем динозавров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8624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1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0" t="40963" r="12419" b="9694"/>
          <a:stretch/>
        </p:blipFill>
        <p:spPr>
          <a:xfrm>
            <a:off x="1028954" y="3490555"/>
            <a:ext cx="7086091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683568" y="662243"/>
            <a:ext cx="343837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Желтые кубики:</a:t>
            </a:r>
          </a:p>
          <a:p>
            <a:r>
              <a:rPr lang="ru-RU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</a:t>
            </a:r>
            <a:r>
              <a:rPr lang="ru-RU" sz="28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1-скошеный 1х2х2</a:t>
            </a:r>
          </a:p>
          <a:p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- 2- с глазом 1х1</a:t>
            </a:r>
          </a:p>
          <a:p>
            <a:r>
              <a:rPr lang="ru-RU" sz="28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- 2-2х2</a:t>
            </a:r>
            <a:endParaRPr lang="ru-RU" sz="28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8447" y="116632"/>
            <a:ext cx="58569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работы тебе нужны:</a:t>
            </a:r>
            <a:endParaRPr lang="ru-RU" sz="40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69471" y="692696"/>
            <a:ext cx="4292329" cy="27392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Красные кубики:</a:t>
            </a:r>
          </a:p>
          <a:p>
            <a:pPr marL="457200" indent="-457200">
              <a:buFontTx/>
              <a:buChar char="-"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1-1х2</a:t>
            </a:r>
          </a:p>
          <a:p>
            <a:pPr marL="457200" indent="-457200">
              <a:buFontTx/>
              <a:buChar char="-"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1- 2х3</a:t>
            </a:r>
          </a:p>
          <a:p>
            <a:pPr marL="457200" indent="-457200">
              <a:buFontTx/>
              <a:buChar char="-"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2- 2х2</a:t>
            </a:r>
          </a:p>
          <a:p>
            <a:pPr marL="457200" indent="-457200">
              <a:buFontTx/>
              <a:buChar char="-"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</a:t>
            </a:r>
            <a:r>
              <a:rPr lang="ru-RU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-закругленных 2х2х3</a:t>
            </a:r>
          </a:p>
          <a:p>
            <a:pPr marL="457200" indent="-457200">
              <a:buFontTx/>
              <a:buChar char="-"/>
            </a:pPr>
            <a:r>
              <a:rPr lang="ru-RU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2 -арки 1х4 </a:t>
            </a:r>
            <a:endParaRPr lang="ru-RU" sz="2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кубик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6616" y="1052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0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 r="1129" b="5677"/>
          <a:stretch/>
        </p:blipFill>
        <p:spPr>
          <a:xfrm>
            <a:off x="209487" y="883110"/>
            <a:ext cx="8725026" cy="4526196"/>
          </a:xfrm>
          <a:prstGeom prst="rect">
            <a:avLst/>
          </a:prstGeom>
        </p:spPr>
      </p:pic>
      <p:pic>
        <p:nvPicPr>
          <p:cNvPr id="3" name="боярский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500" out="3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592" y="875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0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 numSld="2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68</Words>
  <Application>Microsoft Office PowerPoint</Application>
  <PresentationFormat>Экран (4:3)</PresentationFormat>
  <Paragraphs>23</Paragraphs>
  <Slides>26</Slides>
  <Notes>0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46</cp:revision>
  <dcterms:created xsi:type="dcterms:W3CDTF">2020-04-20T11:32:14Z</dcterms:created>
  <dcterms:modified xsi:type="dcterms:W3CDTF">2020-04-21T04:37:17Z</dcterms:modified>
</cp:coreProperties>
</file>