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FFE"/>
    <a:srgbClr val="8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15" autoAdjust="0"/>
  </p:normalViewPr>
  <p:slideViewPr>
    <p:cSldViewPr>
      <p:cViewPr>
        <p:scale>
          <a:sx n="60" d="100"/>
          <a:sy n="60" d="100"/>
        </p:scale>
        <p:origin x="96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8EEF7-2FB8-4F8E-952D-57545A757C18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43BAD-B97D-47BC-85E2-EF1F2F93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1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43BAD-B97D-47BC-85E2-EF1F2F934E1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8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Занятие по лексической теме:</a:t>
            </a:r>
            <a:br>
              <a:rPr lang="ru-RU" sz="3600" dirty="0" smtClean="0">
                <a:solidFill>
                  <a:srgbClr val="00B0F0"/>
                </a:solidFill>
              </a:rPr>
            </a:b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8289" y="803411"/>
            <a:ext cx="8229600" cy="820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B050"/>
                </a:solidFill>
              </a:rPr>
              <a:t>«Весна, весенние приметы»</a:t>
            </a:r>
            <a:endParaRPr lang="ru-RU" sz="4400" b="1" i="1" dirty="0">
              <a:solidFill>
                <a:srgbClr val="00B050"/>
              </a:solidFill>
            </a:endParaRPr>
          </a:p>
        </p:txBody>
      </p:sp>
      <p:pic>
        <p:nvPicPr>
          <p:cNvPr id="23555" name="Picture 3" descr="C:\Users\Алёна\Desktop\igrovaya-programma-vesna-prishla-nam-vesele-prines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377" y="1457932"/>
            <a:ext cx="777686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24009" y="6327993"/>
            <a:ext cx="8229600" cy="53265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Учитель-логопед: Елена Вячеславовна Мальцева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4" name="Земляне - Я люблю природу (minus 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8584" y="2887579"/>
            <a:ext cx="609600" cy="646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268"/>
    </mc:Choice>
    <mc:Fallback>
      <p:transition advTm="8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9394" numSld="1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4104456" cy="6669360"/>
          </a:xfrm>
        </p:spPr>
        <p:txBody>
          <a:bodyPr>
            <a:normAutofit fontScale="40000" lnSpcReduction="20000"/>
          </a:bodyPr>
          <a:lstStyle/>
          <a:p>
            <a:pPr fontAlgn="base">
              <a:buNone/>
            </a:pPr>
            <a:r>
              <a:rPr lang="ru-RU" sz="5000" dirty="0" smtClean="0">
                <a:solidFill>
                  <a:srgbClr val="FF0000"/>
                </a:solidFill>
              </a:rPr>
              <a:t>Прочитайте вместе с родителями стихотворение. Выучите его.</a:t>
            </a:r>
          </a:p>
          <a:p>
            <a:pPr fontAlgn="base"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Деньки стоят погожие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sz="5000" dirty="0" smtClean="0"/>
              <a:t>Деньки стоят погожие,</a:t>
            </a:r>
          </a:p>
          <a:p>
            <a:pPr fontAlgn="base">
              <a:buNone/>
            </a:pPr>
            <a:r>
              <a:rPr lang="ru-RU" sz="5000" dirty="0" smtClean="0"/>
              <a:t>На праздники похожие,</a:t>
            </a:r>
          </a:p>
          <a:p>
            <a:pPr fontAlgn="base">
              <a:buNone/>
            </a:pPr>
            <a:r>
              <a:rPr lang="ru-RU" sz="5000" dirty="0" smtClean="0"/>
              <a:t>А в небе — солнце теплое,</a:t>
            </a:r>
          </a:p>
          <a:p>
            <a:pPr fontAlgn="base">
              <a:buNone/>
            </a:pPr>
            <a:r>
              <a:rPr lang="ru-RU" sz="5000" dirty="0" smtClean="0"/>
              <a:t>Веселое и доброе.</a:t>
            </a:r>
          </a:p>
          <a:p>
            <a:pPr fontAlgn="base">
              <a:buNone/>
            </a:pPr>
            <a:r>
              <a:rPr lang="ru-RU" sz="5000" dirty="0" smtClean="0"/>
              <a:t>Все реки разливаются,</a:t>
            </a:r>
          </a:p>
          <a:p>
            <a:pPr fontAlgn="base">
              <a:buNone/>
            </a:pPr>
            <a:r>
              <a:rPr lang="ru-RU" sz="5000" dirty="0" smtClean="0"/>
              <a:t>Все почки раскрываются,</a:t>
            </a:r>
          </a:p>
          <a:p>
            <a:pPr fontAlgn="base">
              <a:buNone/>
            </a:pPr>
            <a:r>
              <a:rPr lang="ru-RU" sz="5000" dirty="0" smtClean="0"/>
              <a:t>Ушла зима со стужами,</a:t>
            </a:r>
          </a:p>
          <a:p>
            <a:pPr fontAlgn="base">
              <a:buNone/>
            </a:pPr>
            <a:r>
              <a:rPr lang="ru-RU" sz="5000" dirty="0" smtClean="0"/>
              <a:t>Сугробы стали лужами.</a:t>
            </a:r>
          </a:p>
          <a:p>
            <a:pPr fontAlgn="base">
              <a:buNone/>
            </a:pPr>
            <a:r>
              <a:rPr lang="ru-RU" sz="5000" dirty="0" smtClean="0"/>
              <a:t>Покинув страны южные,</a:t>
            </a:r>
          </a:p>
          <a:p>
            <a:pPr fontAlgn="base">
              <a:buNone/>
            </a:pPr>
            <a:r>
              <a:rPr lang="ru-RU" sz="5000" dirty="0" smtClean="0"/>
              <a:t>Вернулись птицы дружные.</a:t>
            </a:r>
          </a:p>
          <a:p>
            <a:pPr fontAlgn="base">
              <a:buNone/>
            </a:pPr>
            <a:r>
              <a:rPr lang="ru-RU" sz="5000" dirty="0" smtClean="0"/>
              <a:t>На каждой ветке скворушки</a:t>
            </a:r>
          </a:p>
          <a:p>
            <a:pPr fontAlgn="base">
              <a:buNone/>
            </a:pPr>
            <a:r>
              <a:rPr lang="ru-RU" sz="5000" dirty="0" smtClean="0"/>
              <a:t>Сидят и чистят перышки.</a:t>
            </a:r>
          </a:p>
          <a:p>
            <a:pPr fontAlgn="base">
              <a:buNone/>
            </a:pPr>
            <a:r>
              <a:rPr lang="ru-RU" sz="5000" dirty="0" smtClean="0"/>
              <a:t>Пришла пора весенняя,</a:t>
            </a:r>
          </a:p>
          <a:p>
            <a:pPr fontAlgn="base">
              <a:buNone/>
            </a:pPr>
            <a:r>
              <a:rPr lang="ru-RU" sz="5000" dirty="0" smtClean="0"/>
              <a:t>Пришла пора цветения.</a:t>
            </a:r>
          </a:p>
          <a:p>
            <a:pPr fontAlgn="base">
              <a:buNone/>
            </a:pPr>
            <a:r>
              <a:rPr lang="ru-RU" sz="5000" dirty="0" smtClean="0"/>
              <a:t>И, значит, настроение</a:t>
            </a:r>
          </a:p>
          <a:p>
            <a:pPr fontAlgn="base">
              <a:buNone/>
            </a:pPr>
            <a:r>
              <a:rPr lang="ru-RU" sz="5000" dirty="0" smtClean="0"/>
              <a:t>У всех людей — весеннее!</a:t>
            </a:r>
          </a:p>
          <a:p>
            <a:pPr fontAlgn="base">
              <a:buNone/>
            </a:pPr>
            <a:r>
              <a:rPr lang="ru-RU" sz="5000" i="1" dirty="0" smtClean="0"/>
              <a:t>                                           М. </a:t>
            </a:r>
            <a:r>
              <a:rPr lang="ru-RU" sz="5000" i="1" dirty="0" err="1" smtClean="0"/>
              <a:t>Пляцковский</a:t>
            </a:r>
            <a:endParaRPr lang="ru-RU" sz="5000" dirty="0" smtClean="0"/>
          </a:p>
          <a:p>
            <a:endParaRPr lang="ru-RU" sz="5000" dirty="0"/>
          </a:p>
        </p:txBody>
      </p:sp>
      <p:pic>
        <p:nvPicPr>
          <p:cNvPr id="22534" name="Picture 6" descr="C:\Users\Алёна\Desktop\s1200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84834"/>
            <a:ext cx="4139952" cy="5975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4667">
        <p14:ripple/>
      </p:transition>
    </mc:Choice>
    <mc:Fallback>
      <p:transition spd="slow" advTm="446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206680" cy="2376263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Нарисуйте на листе бумаги солнышко. И попросите ребенка  вспомнить как можно больше весенних  примет . Чем больше вспомните примет, тем больше получится лучиков у нашего солнышка! И тем теплее оно будет греть.</a:t>
            </a:r>
            <a:endParaRPr lang="ru-RU" sz="2400" i="1" dirty="0"/>
          </a:p>
        </p:txBody>
      </p:sp>
      <p:sp>
        <p:nvSpPr>
          <p:cNvPr id="2050" name="AutoShape 2" descr="https://www.stihi.ru/pics/2016/10/17/11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www.stihi.ru/pics/2016/10/17/11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C:\Users\Алёна\Desktop\maxres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6624736" cy="4271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2756">
        <p14:ripple/>
      </p:transition>
    </mc:Choice>
    <mc:Fallback>
      <p:transition spd="slow" advTm="227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674" y="836712"/>
            <a:ext cx="3791109" cy="10661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Ребята,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отгадайте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загадку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вы узнаете какое время года наступило.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327" y="3284984"/>
            <a:ext cx="4104456" cy="266429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Она </a:t>
            </a:r>
            <a:r>
              <a:rPr lang="ru-RU" b="1" dirty="0" smtClean="0">
                <a:solidFill>
                  <a:srgbClr val="00B050"/>
                </a:solidFill>
              </a:rPr>
              <a:t>приходит с ласкою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И со  своею сказкою.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Волшебной палочкой взмахнет,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 лесу подснежник расцветет.</a:t>
            </a: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</p:txBody>
      </p:sp>
      <p:pic>
        <p:nvPicPr>
          <p:cNvPr id="1025" name="Picture 1" descr="C:\Users\Алёна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9270" y="404664"/>
            <a:ext cx="4561202" cy="6206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4332">
        <p14:ripple/>
      </p:transition>
    </mc:Choice>
    <mc:Fallback>
      <p:transition spd="slow" advTm="14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42"/>
            <a:ext cx="9144000" cy="15121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Весной природа просыпается. </a:t>
            </a: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Давайте </a:t>
            </a:r>
            <a:r>
              <a:rPr lang="ru-RU" sz="3200" b="1" dirty="0" smtClean="0">
                <a:solidFill>
                  <a:srgbClr val="00B050"/>
                </a:solidFill>
              </a:rPr>
              <a:t>вспомним и назовем приметы весны.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6559" y="1240178"/>
            <a:ext cx="8136904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Что делает солнышко весной</a:t>
            </a:r>
            <a:r>
              <a:rPr lang="ru-RU" sz="2800" b="1" dirty="0" smtClean="0">
                <a:solidFill>
                  <a:schemeClr val="tx2"/>
                </a:solidFill>
              </a:rPr>
              <a:t>?</a:t>
            </a:r>
            <a:endParaRPr lang="ru-RU" sz="2800" b="1" dirty="0" smtClean="0">
              <a:solidFill>
                <a:schemeClr val="tx2"/>
              </a:solidFill>
            </a:endParaRPr>
          </a:p>
        </p:txBody>
      </p:sp>
      <p:pic>
        <p:nvPicPr>
          <p:cNvPr id="19458" name="Picture 2" descr="C:\Users\Алёна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80928"/>
            <a:ext cx="669674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img.3d-galleru.ru/cards/1/70/1d3var7cq36w63nk/soln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93660"/>
            <a:ext cx="2738735" cy="26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6559" y="1774385"/>
            <a:ext cx="8141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i="1" dirty="0"/>
              <a:t>Солнышко ярко светит и начинает пригревать. Оно будит природу. </a:t>
            </a:r>
            <a:endParaRPr lang="ru-RU" sz="2000" i="1" dirty="0" smtClean="0"/>
          </a:p>
          <a:p>
            <a:pPr algn="ctr">
              <a:buNone/>
            </a:pPr>
            <a:r>
              <a:rPr lang="ru-RU" sz="2000" i="1" dirty="0" smtClean="0"/>
              <a:t>На </a:t>
            </a:r>
            <a:r>
              <a:rPr lang="ru-RU" sz="2000" i="1" dirty="0"/>
              <a:t>деревья появляются почки.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7805">
        <p15:prstTrans prst="origami"/>
      </p:transition>
    </mc:Choice>
    <mc:Fallback>
      <p:transition spd="slow" advTm="78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610"/>
            <a:ext cx="807524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Что весной происходит со снегом?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854" y="804465"/>
            <a:ext cx="8363272" cy="1080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 smtClean="0"/>
              <a:t>Тает  снег, бегут ручьи, появляются проталины.</a:t>
            </a:r>
          </a:p>
        </p:txBody>
      </p:sp>
      <p:pic>
        <p:nvPicPr>
          <p:cNvPr id="15363" name="Picture 3" descr="C:\Users\Алёна\Desktop\5-Tayanie-snega-zanimatelno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704856" cy="4670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762">
        <p15:prstTrans prst="wind"/>
      </p:transition>
    </mc:Choice>
    <mc:Fallback>
      <p:transition spd="slow" advTm="67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01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Что делают ручейки?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4000" i="1" dirty="0" smtClean="0"/>
          </a:p>
        </p:txBody>
      </p:sp>
      <p:pic>
        <p:nvPicPr>
          <p:cNvPr id="17410" name="Picture 2" descr="C:\Users\Алёна\Desktop\nastol.com.ua-261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759" y="1700808"/>
            <a:ext cx="7302885" cy="482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67744" y="791612"/>
            <a:ext cx="5073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Весной ручейки весело журчат.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546">
        <p14:ripple/>
      </p:transition>
    </mc:Choice>
    <mc:Fallback>
      <p:transition spd="slow" advTm="4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0400"/>
            <a:ext cx="9144000" cy="9361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Какие первые цветы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появляются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весной? 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4000" i="1" dirty="0"/>
          </a:p>
        </p:txBody>
      </p:sp>
      <p:pic>
        <p:nvPicPr>
          <p:cNvPr id="16386" name="Picture 2" descr="C:\Users\Алёна\Desktop\depositphotos_9580951-stock-photo-snowdrop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5328592" cy="360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Алёна\Desktop\s120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73016"/>
            <a:ext cx="3940696" cy="287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1478051"/>
            <a:ext cx="836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Весной расцветают подснежники, мать-и-мачеха.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34">
        <p15:prstTrans prst="wind"/>
      </p:transition>
    </mc:Choice>
    <mc:Fallback>
      <p:transition spd="slow" advTm="6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19256" cy="72008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Как весной чирикают воробьи?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18434" name="Picture 2" descr="C:\Users\Алёна\Desktop\s1200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660" y="1884260"/>
            <a:ext cx="720080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06624" y="83671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Весело чирикают воробьи, скоро прилетят перелетные птицы.</a:t>
            </a:r>
            <a:endParaRPr lang="ru-RU" sz="28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997">
        <p14:ripple/>
      </p:transition>
    </mc:Choice>
    <mc:Fallback>
      <p:transition spd="slow" advTm="59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11967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Что делают весной животные? </a:t>
            </a:r>
            <a:endParaRPr lang="ru-RU" sz="2400" dirty="0"/>
          </a:p>
        </p:txBody>
      </p:sp>
      <p:pic>
        <p:nvPicPr>
          <p:cNvPr id="20482" name="Picture 2" descr="C:\Users\Алёна\Desktop\medved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756084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7524" y="1085019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Медведь, ежик, барсук просыпаются после зимней спячки. Весной у животных появляются детеныши.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0228">
        <p15:prstTrans prst="origami"/>
      </p:transition>
    </mc:Choice>
    <mc:Fallback>
      <p:transition spd="slow" advTm="102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188" y="116632"/>
            <a:ext cx="8229600" cy="11047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Что делают весной дети?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i="1" dirty="0"/>
          </a:p>
        </p:txBody>
      </p:sp>
      <p:pic>
        <p:nvPicPr>
          <p:cNvPr id="21506" name="Picture 2" descr="C:\Users\Алёна\Desktop\vesna-deti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601" y="2260741"/>
            <a:ext cx="6708773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7346" y="875746"/>
            <a:ext cx="86092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Дети весной наконец сняли тяжелую зимнюю одежду. Весело играют на улице. Запускают кораблики, катаются на велосипеде.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2386">
        <p:blinds dir="vert"/>
      </p:transition>
    </mc:Choice>
    <mc:Fallback>
      <p:transition spd="slow" advTm="1238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282</Words>
  <Application>Microsoft Office PowerPoint</Application>
  <PresentationFormat>Экран (4:3)</PresentationFormat>
  <Paragraphs>46</Paragraphs>
  <Slides>11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Тема Office</vt:lpstr>
      <vt:lpstr>Занятие по лексической теме: </vt:lpstr>
      <vt:lpstr>Ребята,  отгадайте загадку  и вы узнаете какое время года наступило.</vt:lpstr>
      <vt:lpstr>Весной природа просыпается.  Давайте вспомним и назовем приметы весны.</vt:lpstr>
      <vt:lpstr>Что весной происходит со снегом?</vt:lpstr>
      <vt:lpstr>Что делают ручейки? </vt:lpstr>
      <vt:lpstr>Какие первые цветы появляются весной?  </vt:lpstr>
      <vt:lpstr>Как весной чирикают воробьи? </vt:lpstr>
      <vt:lpstr>Что делают весной животные? </vt:lpstr>
      <vt:lpstr>Что делают весной дети? </vt:lpstr>
      <vt:lpstr>Презентация PowerPoint</vt:lpstr>
      <vt:lpstr>Нарисуйте на листе бумаги солнышко. И попросите ребенка  вспомнить как можно больше весенних  примет . Чем больше вспомните примет, тем больше получится лучиков у нашего солнышка! И тем теплее оно будет греть.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Лариса</cp:lastModifiedBy>
  <cp:revision>10</cp:revision>
  <dcterms:created xsi:type="dcterms:W3CDTF">2020-04-21T04:34:44Z</dcterms:created>
  <dcterms:modified xsi:type="dcterms:W3CDTF">2020-04-21T11:47:32Z</dcterms:modified>
</cp:coreProperties>
</file>