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4" r:id="rId4"/>
    <p:sldId id="273" r:id="rId5"/>
    <p:sldId id="263" r:id="rId6"/>
    <p:sldId id="277" r:id="rId7"/>
    <p:sldId id="279" r:id="rId8"/>
    <p:sldId id="278" r:id="rId9"/>
    <p:sldId id="269" r:id="rId10"/>
    <p:sldId id="272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D1BF74-E88D-40BF-9065-FF1DFAF39730}">
          <p14:sldIdLst>
            <p14:sldId id="256"/>
            <p14:sldId id="264"/>
            <p14:sldId id="274"/>
            <p14:sldId id="273"/>
            <p14:sldId id="263"/>
            <p14:sldId id="277"/>
            <p14:sldId id="279"/>
            <p14:sldId id="278"/>
          </p14:sldIdLst>
        </p14:section>
        <p14:section name="Раздел без заголовка" id="{C5CEFCDE-DF31-4DEA-875A-E78888587A53}">
          <p14:sldIdLst>
            <p14:sldId id="269"/>
          </p14:sldIdLst>
        </p14:section>
        <p14:section name="Раздел без заголовка" id="{256666AD-05D2-4803-9503-54DA77CF878E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1" autoAdjust="0"/>
  </p:normalViewPr>
  <p:slideViewPr>
    <p:cSldViewPr>
      <p:cViewPr varScale="1">
        <p:scale>
          <a:sx n="60" d="100"/>
          <a:sy n="60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1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668" y="2816932"/>
            <a:ext cx="5976664" cy="122413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587593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593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стерилка - площадка детских мастер-классов | ВКонтакт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3982"/>
          <a:stretch/>
        </p:blipFill>
        <p:spPr bwMode="auto">
          <a:xfrm>
            <a:off x="4890399" y="1556792"/>
            <a:ext cx="3883878" cy="36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13017" r="11566" b="9782"/>
          <a:stretch/>
        </p:blipFill>
        <p:spPr>
          <a:xfrm rot="5400000">
            <a:off x="1079291" y="1924285"/>
            <a:ext cx="3078193" cy="234320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0968" y="4293096"/>
            <a:ext cx="4644512" cy="1191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0" i="1" dirty="0" smtClean="0">
                <a:solidFill>
                  <a:srgbClr val="D60093"/>
                </a:solidFill>
              </a:rPr>
              <a:t>Мастерим вместе с</a:t>
            </a:r>
          </a:p>
          <a:p>
            <a:r>
              <a:rPr lang="ru-RU" sz="2200" b="0" i="1" dirty="0" smtClean="0">
                <a:solidFill>
                  <a:srgbClr val="D60093"/>
                </a:solidFill>
              </a:rPr>
              <a:t> </a:t>
            </a:r>
            <a:endParaRPr lang="ru-RU" sz="2200" b="0" i="1" dirty="0" smtClean="0">
              <a:solidFill>
                <a:srgbClr val="D60093"/>
              </a:solidFill>
            </a:endParaRPr>
          </a:p>
          <a:p>
            <a:r>
              <a:rPr lang="ru-RU" i="1" dirty="0" smtClean="0">
                <a:solidFill>
                  <a:srgbClr val="D60093"/>
                </a:solidFill>
              </a:rPr>
              <a:t>ОКСАНОЙ  АЛЕКСАНДРОВНОЙ </a:t>
            </a:r>
            <a:r>
              <a:rPr lang="ru-RU" sz="3600" i="1" dirty="0" smtClean="0">
                <a:solidFill>
                  <a:srgbClr val="D60093"/>
                </a:solidFill>
              </a:rPr>
              <a:t>ПАВЛОВОЙ</a:t>
            </a:r>
            <a:endParaRPr lang="ru-RU" sz="3600" i="1" dirty="0">
              <a:solidFill>
                <a:srgbClr val="D60093"/>
              </a:solidFill>
            </a:endParaRPr>
          </a:p>
        </p:txBody>
      </p:sp>
      <p:pic>
        <p:nvPicPr>
          <p:cNvPr id="2" name="Детская - Про жирафа (минусовка) (www.hotplayer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8456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17">
        <p:fade/>
      </p:transition>
    </mc:Choice>
    <mc:Fallback>
      <p:transition spd="med" advTm="6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чать грациозную открытку с днем друзей подругам, друзьям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-1752" b="4545"/>
          <a:stretch/>
        </p:blipFill>
        <p:spPr bwMode="auto">
          <a:xfrm>
            <a:off x="1691680" y="893913"/>
            <a:ext cx="5993067" cy="50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7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38">
        <p:fade/>
      </p:transition>
    </mc:Choice>
    <mc:Fallback>
      <p:transition spd="med" advTm="5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326" y="836712"/>
            <a:ext cx="8712968" cy="1185223"/>
          </a:xfrm>
        </p:spPr>
        <p:txBody>
          <a:bodyPr/>
          <a:lstStyle/>
          <a:p>
            <a:r>
              <a:rPr lang="ru-RU" dirty="0" smtClean="0"/>
              <a:t>Добрый день, ребята и взрослые!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990559"/>
            <a:ext cx="8676580" cy="4176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Попробуем смастерить сегодня жирафа! </a:t>
            </a:r>
          </a:p>
          <a:p>
            <a:pPr marL="0" indent="0" algn="ctr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Подготовьте материалы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Нам нужны</a:t>
            </a:r>
            <a:r>
              <a:rPr lang="ru-RU" i="1" dirty="0" smtClean="0">
                <a:solidFill>
                  <a:schemeClr val="tx1"/>
                </a:solidFill>
              </a:rPr>
              <a:t>: цветная бумага или картон, клей, фломастеры и «мусорная планета» (пакет для мусора)!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6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25">
        <p:fade/>
      </p:transition>
    </mc:Choice>
    <mc:Fallback>
      <p:transition spd="med" advTm="8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3.33333E-6 L 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жираф?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3744416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Жираф – самое высокое животное из всех ныне живущих в мире. </a:t>
            </a:r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Рост </a:t>
            </a:r>
            <a:r>
              <a:rPr lang="ru-RU" sz="2500" dirty="0">
                <a:solidFill>
                  <a:schemeClr val="tx1"/>
                </a:solidFill>
              </a:rPr>
              <a:t>жирафа может </a:t>
            </a:r>
            <a:r>
              <a:rPr lang="ru-RU" sz="2500" dirty="0" smtClean="0">
                <a:solidFill>
                  <a:schemeClr val="tx1"/>
                </a:solidFill>
              </a:rPr>
              <a:t>достигать </a:t>
            </a:r>
            <a:r>
              <a:rPr lang="ru-RU" sz="2500" dirty="0">
                <a:solidFill>
                  <a:schemeClr val="tx1"/>
                </a:solidFill>
              </a:rPr>
              <a:t>5,5 метров, а вес – </a:t>
            </a:r>
            <a:r>
              <a:rPr lang="ru-RU" sz="2500" dirty="0" smtClean="0">
                <a:solidFill>
                  <a:schemeClr val="tx1"/>
                </a:solidFill>
              </a:rPr>
              <a:t> до 900 кг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Рисунок </a:t>
            </a:r>
            <a:r>
              <a:rPr lang="ru-RU" sz="2500" dirty="0">
                <a:solidFill>
                  <a:schemeClr val="tx1"/>
                </a:solidFill>
              </a:rPr>
              <a:t>пятен каждого жирафа индивидуален, как отпечаток пальца человека. </a:t>
            </a:r>
            <a:r>
              <a:rPr lang="ru-RU" sz="2500" dirty="0" smtClean="0">
                <a:solidFill>
                  <a:schemeClr val="tx1"/>
                </a:solidFill>
              </a:rPr>
              <a:t>Рождается </a:t>
            </a:r>
            <a:r>
              <a:rPr lang="ru-RU" sz="2500" dirty="0" err="1">
                <a:solidFill>
                  <a:schemeClr val="tx1"/>
                </a:solidFill>
              </a:rPr>
              <a:t>жирафенок</a:t>
            </a:r>
            <a:r>
              <a:rPr lang="ru-RU" sz="2500" dirty="0">
                <a:solidFill>
                  <a:schemeClr val="tx1"/>
                </a:solidFill>
              </a:rPr>
              <a:t> уже с пятнами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Ежедневно </a:t>
            </a:r>
            <a:r>
              <a:rPr lang="ru-RU" sz="2500" dirty="0">
                <a:solidFill>
                  <a:schemeClr val="tx1"/>
                </a:solidFill>
              </a:rPr>
              <a:t>жираф потребляет около 30 кг пищи и проводит за едой от 16 до 20 часов в сутки. Жираф может обходиться без воды дольше, чем верблюд. </a:t>
            </a:r>
          </a:p>
        </p:txBody>
      </p:sp>
    </p:spTree>
    <p:extLst>
      <p:ext uri="{BB962C8B-B14F-4D97-AF65-F5344CB8AC3E}">
        <p14:creationId xmlns:p14="http://schemas.microsoft.com/office/powerpoint/2010/main" val="38778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5349">
        <p14:switch dir="r"/>
      </p:transition>
    </mc:Choice>
    <mc:Fallback>
      <p:transition spd="slow" advTm="25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992888" cy="927584"/>
          </a:xfrm>
        </p:spPr>
        <p:txBody>
          <a:bodyPr/>
          <a:lstStyle/>
          <a:p>
            <a:r>
              <a:rPr lang="ru-RU" dirty="0" smtClean="0"/>
              <a:t>Кто такой жираф?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579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Сон жирафа длится всего час в сутки, и нехватку сна они компенсируют полудремой днем.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Жирафы спят либо лежа, либо стоя, помещая голову между двумя ветками, чтобы не упасть. Спящий жираф лежит, согнув шею и поместив свою голову на нижнюю часть туловища. Днем жирафы чаще дремлют стоя, с опущенной шеей и головой. Иногда они кладут голову на ветви деревьев.</a:t>
            </a:r>
            <a:endParaRPr lang="ru-RU" sz="2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ianimal.ru/wp-content/uploads/2011/05/Gira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7385" y="1692288"/>
            <a:ext cx="2694245" cy="43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3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832">
        <p:fade/>
      </p:transition>
    </mc:Choice>
    <mc:Fallback>
      <p:transition spd="med" advTm="61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081" y="980727"/>
            <a:ext cx="8712968" cy="61978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399FF"/>
                </a:solidFill>
              </a:rPr>
              <a:t>Чтобы сделать жирафа вырезаем из цветной бумаги или картона </a:t>
            </a:r>
            <a:endParaRPr lang="ru-RU" sz="2800" dirty="0">
              <a:solidFill>
                <a:srgbClr val="3399FF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927565" y="4789051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022539" y="413641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145429" y="416816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950461" y="2272319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25020" y="16941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758473" y="1757645"/>
            <a:ext cx="51845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2 желтых круга диаметром 6 и 8 см</a:t>
            </a:r>
            <a:endParaRPr lang="en-US" sz="2400" dirty="0"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57298" y="1696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950461" y="3097481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981881" y="241807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087725" y="244982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841831" y="3921506"/>
            <a:ext cx="4799012" cy="1587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977687" y="324396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78592" y="32880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944453" y="5653003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3076998" y="5003807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139704" y="501589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643670" y="2445362"/>
            <a:ext cx="5552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4 оранжевых круга – диаметром 3 см</a:t>
            </a:r>
            <a:endParaRPr lang="en-US" sz="2400" dirty="0"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673285" y="3385501"/>
            <a:ext cx="53091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1 оранжевый круг – диаметром 4 см </a:t>
            </a:r>
            <a:endParaRPr lang="en-US" sz="2400" dirty="0"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841831" y="4225265"/>
            <a:ext cx="51807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1 розовый круг – диаметром 1 см</a:t>
            </a:r>
            <a:endParaRPr lang="en-US" sz="2400" dirty="0"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944453" y="4776013"/>
            <a:ext cx="51995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Можно обвести предметы подходящего диаметра и вырезать</a:t>
            </a:r>
            <a:endParaRPr lang="en-US" sz="2400" dirty="0"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13017" r="11566" b="9782"/>
          <a:stretch/>
        </p:blipFill>
        <p:spPr>
          <a:xfrm rot="5400000">
            <a:off x="27928" y="2497233"/>
            <a:ext cx="2943173" cy="24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9592">
        <p14:switch dir="r"/>
      </p:transition>
    </mc:Choice>
    <mc:Fallback>
      <p:transition spd="slow" advTm="195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собирать жирафа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9" y="1556792"/>
            <a:ext cx="8784976" cy="37444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Сложи желтый круг диаметром 6 см и четыре оранжевых круга диаметром 3 см пополам.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Приклей ноги к туловищу.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0791" r="11740" b="12059"/>
          <a:stretch/>
        </p:blipFill>
        <p:spPr>
          <a:xfrm>
            <a:off x="4814596" y="2986348"/>
            <a:ext cx="4136751" cy="2790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20954" r="6491" b="10733"/>
          <a:stretch/>
        </p:blipFill>
        <p:spPr>
          <a:xfrm>
            <a:off x="202433" y="2996952"/>
            <a:ext cx="4528295" cy="27803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25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319">
        <p:fade/>
      </p:transition>
    </mc:Choice>
    <mc:Fallback>
      <p:transition spd="med" advTm="12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Продолжаем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374441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Загни края второго желтого круга к середине, а потом сложи его пополам. Это получилась шея жирафа.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Приклей на место шею.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21505" r="2910" b="9844"/>
          <a:stretch/>
        </p:blipFill>
        <p:spPr>
          <a:xfrm>
            <a:off x="4788024" y="3069096"/>
            <a:ext cx="4013852" cy="2820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0408" r="9635" b="10578"/>
          <a:stretch/>
        </p:blipFill>
        <p:spPr>
          <a:xfrm>
            <a:off x="323528" y="3069096"/>
            <a:ext cx="4014257" cy="27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5104">
        <p14:switch dir="r"/>
      </p:transition>
    </mc:Choice>
    <mc:Fallback>
      <p:transition spd="slow" advTm="15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627" y="620688"/>
            <a:ext cx="5184576" cy="1185223"/>
          </a:xfrm>
        </p:spPr>
        <p:txBody>
          <a:bodyPr/>
          <a:lstStyle/>
          <a:p>
            <a:r>
              <a:rPr lang="ru-RU" dirty="0" smtClean="0"/>
              <a:t>Продолжаем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4896544" cy="3744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Оранжевый круг диаметром 4 см сложи пополам и приклей на место головы.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Сложенный пополам розовый круг будет ухом.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Нарисуй глаз, рот, пятна, приклей хвостик и рожки. Жираф готов!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t="19988" r="20142" b="27561"/>
          <a:stretch/>
        </p:blipFill>
        <p:spPr>
          <a:xfrm rot="5400000">
            <a:off x="4722023" y="1838816"/>
            <a:ext cx="4818998" cy="32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39">
        <p:fade/>
      </p:transition>
    </mc:Choice>
    <mc:Fallback>
      <p:transition spd="med" advTm="1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712968" cy="504056"/>
          </a:xfrm>
        </p:spPr>
        <p:txBody>
          <a:bodyPr>
            <a:noAutofit/>
          </a:bodyPr>
          <a:lstStyle/>
          <a:p>
            <a:r>
              <a:rPr lang="ru-RU" dirty="0" smtClean="0"/>
              <a:t>Как успехи?! 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6930" y="3356992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D60093"/>
                </a:solidFill>
              </a:rPr>
              <a:t>Делайте фото своих поделок , </a:t>
            </a:r>
            <a:endParaRPr lang="ru-RU" sz="3200" b="1" dirty="0" smtClean="0">
              <a:solidFill>
                <a:srgbClr val="D60093"/>
              </a:solidFill>
            </a:endParaRPr>
          </a:p>
          <a:p>
            <a:r>
              <a:rPr lang="ru-RU" sz="3200" b="1" dirty="0" smtClean="0">
                <a:solidFill>
                  <a:srgbClr val="D60093"/>
                </a:solidFill>
              </a:rPr>
              <a:t>отправляйте </a:t>
            </a:r>
            <a:r>
              <a:rPr lang="ru-RU" sz="3200" b="1" dirty="0" smtClean="0">
                <a:solidFill>
                  <a:srgbClr val="D60093"/>
                </a:solidFill>
              </a:rPr>
              <a:t>в  </a:t>
            </a:r>
            <a:r>
              <a:rPr lang="ru-RU" sz="3200" b="1" dirty="0" err="1" smtClean="0">
                <a:solidFill>
                  <a:srgbClr val="D60093"/>
                </a:solidFill>
              </a:rPr>
              <a:t>сторис</a:t>
            </a:r>
            <a:r>
              <a:rPr lang="ru-RU" sz="3200" b="1" dirty="0" smtClean="0">
                <a:solidFill>
                  <a:srgbClr val="D60093"/>
                </a:solidFill>
              </a:rPr>
              <a:t> </a:t>
            </a:r>
            <a:r>
              <a:rPr lang="ru-RU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</a:rPr>
              <a:t>Instagram</a:t>
            </a:r>
            <a:r>
              <a:rPr lang="ru-RU" sz="3200" b="1" dirty="0">
                <a:solidFill>
                  <a:srgbClr val="D60093"/>
                </a:solidFill>
              </a:rPr>
              <a:t> детского сада</a:t>
            </a:r>
            <a:endParaRPr lang="ru-RU" sz="32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250">
        <p14:switch dir="r"/>
      </p:transition>
    </mc:Choice>
    <mc:Fallback>
      <p:transition spd="slow" advTm="8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9bec9169244ef9426333fcd7de575e3ef4d78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341</Words>
  <Application>Microsoft Office PowerPoint</Application>
  <PresentationFormat>Экран (4:3)</PresentationFormat>
  <Paragraphs>42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Добрый день, ребята и взрослые!</vt:lpstr>
      <vt:lpstr>Кто такой жираф?</vt:lpstr>
      <vt:lpstr>Кто такой жираф?</vt:lpstr>
      <vt:lpstr>Чтобы сделать жирафа вырезаем из цветной бумаги или картона </vt:lpstr>
      <vt:lpstr>Начинаем собирать жирафа</vt:lpstr>
      <vt:lpstr>Продолжаем </vt:lpstr>
      <vt:lpstr>Продолжаем </vt:lpstr>
      <vt:lpstr>Как успехи?!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Карандаши для рисования</dc:title>
  <dc:creator>obstinate</dc:creator>
  <dc:description>Шаблон презентации с сайта https://presentation-creation.ru/</dc:description>
  <cp:lastModifiedBy>Лариса</cp:lastModifiedBy>
  <cp:revision>821</cp:revision>
  <dcterms:created xsi:type="dcterms:W3CDTF">2018-02-25T09:09:03Z</dcterms:created>
  <dcterms:modified xsi:type="dcterms:W3CDTF">2020-04-20T10:31:04Z</dcterms:modified>
</cp:coreProperties>
</file>